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301"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2" r:id="rId48"/>
  </p:sldIdLst>
  <p:sldSz cx="9144000" cy="64690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11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58711"/>
            <a:ext cx="7772400" cy="2252192"/>
          </a:xfrm>
        </p:spPr>
        <p:txBody>
          <a:bodyPr anchor="b"/>
          <a:lstStyle>
            <a:lvl1pPr algn="ctr">
              <a:defRPr sz="5660"/>
            </a:lvl1pPr>
          </a:lstStyle>
          <a:p>
            <a:r>
              <a:rPr lang="en-US" smtClean="0"/>
              <a:t>Click to edit Master title style</a:t>
            </a:r>
            <a:endParaRPr lang="en-US" dirty="0"/>
          </a:p>
        </p:txBody>
      </p:sp>
      <p:sp>
        <p:nvSpPr>
          <p:cNvPr id="3" name="Subtitle 2"/>
          <p:cNvSpPr>
            <a:spLocks noGrp="1"/>
          </p:cNvSpPr>
          <p:nvPr>
            <p:ph type="subTitle" idx="1"/>
          </p:nvPr>
        </p:nvSpPr>
        <p:spPr>
          <a:xfrm>
            <a:off x="1143000" y="3397756"/>
            <a:ext cx="6858000" cy="1561859"/>
          </a:xfrm>
        </p:spPr>
        <p:txBody>
          <a:bodyPr/>
          <a:lstStyle>
            <a:lvl1pPr marL="0" indent="0" algn="ctr">
              <a:buNone/>
              <a:defRPr sz="2264"/>
            </a:lvl1pPr>
            <a:lvl2pPr marL="431277" indent="0" algn="ctr">
              <a:buNone/>
              <a:defRPr sz="1887"/>
            </a:lvl2pPr>
            <a:lvl3pPr marL="862554" indent="0" algn="ctr">
              <a:buNone/>
              <a:defRPr sz="1698"/>
            </a:lvl3pPr>
            <a:lvl4pPr marL="1293830" indent="0" algn="ctr">
              <a:buNone/>
              <a:defRPr sz="1509"/>
            </a:lvl4pPr>
            <a:lvl5pPr marL="1725107" indent="0" algn="ctr">
              <a:buNone/>
              <a:defRPr sz="1509"/>
            </a:lvl5pPr>
            <a:lvl6pPr marL="2156384" indent="0" algn="ctr">
              <a:buNone/>
              <a:defRPr sz="1509"/>
            </a:lvl6pPr>
            <a:lvl7pPr marL="2587661" indent="0" algn="ctr">
              <a:buNone/>
              <a:defRPr sz="1509"/>
            </a:lvl7pPr>
            <a:lvl8pPr marL="3018937" indent="0" algn="ctr">
              <a:buNone/>
              <a:defRPr sz="1509"/>
            </a:lvl8pPr>
            <a:lvl9pPr marL="3450214" indent="0" algn="ctr">
              <a:buNone/>
              <a:defRPr sz="1509"/>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C51598D-EF60-454C-B7C5-B09DBBE6895E}" type="datetimeFigureOut">
              <a:rPr lang="en-IN" smtClean="0"/>
              <a:t>06-03-2025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1116153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51598D-EF60-454C-B7C5-B09DBBE6895E}" type="datetimeFigureOut">
              <a:rPr lang="en-IN" smtClean="0"/>
              <a:t>06-03-2025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2608183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612775"/>
            <a:ext cx="7886700" cy="2690950"/>
          </a:xfrm>
        </p:spPr>
        <p:txBody>
          <a:bodyPr anchor="b"/>
          <a:lstStyle>
            <a:lvl1pPr>
              <a:defRPr sz="5660"/>
            </a:lvl1pPr>
          </a:lstStyle>
          <a:p>
            <a:r>
              <a:rPr lang="en-US" smtClean="0"/>
              <a:t>Click to edit Master title style</a:t>
            </a:r>
            <a:endParaRPr lang="en-US" dirty="0"/>
          </a:p>
        </p:txBody>
      </p:sp>
      <p:sp>
        <p:nvSpPr>
          <p:cNvPr id="3" name="Text Placeholder 2"/>
          <p:cNvSpPr>
            <a:spLocks noGrp="1"/>
          </p:cNvSpPr>
          <p:nvPr>
            <p:ph type="body" idx="1"/>
          </p:nvPr>
        </p:nvSpPr>
        <p:spPr>
          <a:xfrm>
            <a:off x="623888" y="4329183"/>
            <a:ext cx="7886700" cy="1415107"/>
          </a:xfrm>
        </p:spPr>
        <p:txBody>
          <a:bodyPr/>
          <a:lstStyle>
            <a:lvl1pPr marL="0" indent="0">
              <a:buNone/>
              <a:defRPr sz="2264">
                <a:solidFill>
                  <a:schemeClr val="tx1"/>
                </a:solidFill>
              </a:defRPr>
            </a:lvl1pPr>
            <a:lvl2pPr marL="431277" indent="0">
              <a:buNone/>
              <a:defRPr sz="1887">
                <a:solidFill>
                  <a:schemeClr val="tx1">
                    <a:tint val="75000"/>
                  </a:schemeClr>
                </a:solidFill>
              </a:defRPr>
            </a:lvl2pPr>
            <a:lvl3pPr marL="862554" indent="0">
              <a:buNone/>
              <a:defRPr sz="1698">
                <a:solidFill>
                  <a:schemeClr val="tx1">
                    <a:tint val="75000"/>
                  </a:schemeClr>
                </a:solidFill>
              </a:defRPr>
            </a:lvl3pPr>
            <a:lvl4pPr marL="1293830" indent="0">
              <a:buNone/>
              <a:defRPr sz="1509">
                <a:solidFill>
                  <a:schemeClr val="tx1">
                    <a:tint val="75000"/>
                  </a:schemeClr>
                </a:solidFill>
              </a:defRPr>
            </a:lvl4pPr>
            <a:lvl5pPr marL="1725107" indent="0">
              <a:buNone/>
              <a:defRPr sz="1509">
                <a:solidFill>
                  <a:schemeClr val="tx1">
                    <a:tint val="75000"/>
                  </a:schemeClr>
                </a:solidFill>
              </a:defRPr>
            </a:lvl5pPr>
            <a:lvl6pPr marL="2156384" indent="0">
              <a:buNone/>
              <a:defRPr sz="1509">
                <a:solidFill>
                  <a:schemeClr val="tx1">
                    <a:tint val="75000"/>
                  </a:schemeClr>
                </a:solidFill>
              </a:defRPr>
            </a:lvl6pPr>
            <a:lvl7pPr marL="2587661" indent="0">
              <a:buNone/>
              <a:defRPr sz="1509">
                <a:solidFill>
                  <a:schemeClr val="tx1">
                    <a:tint val="75000"/>
                  </a:schemeClr>
                </a:solidFill>
              </a:defRPr>
            </a:lvl7pPr>
            <a:lvl8pPr marL="3018937" indent="0">
              <a:buNone/>
              <a:defRPr sz="1509">
                <a:solidFill>
                  <a:schemeClr val="tx1">
                    <a:tint val="75000"/>
                  </a:schemeClr>
                </a:solidFill>
              </a:defRPr>
            </a:lvl8pPr>
            <a:lvl9pPr marL="3450214" indent="0">
              <a:buNone/>
              <a:defRPr sz="150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51598D-EF60-454C-B7C5-B09DBBE6895E}" type="datetimeFigureOut">
              <a:rPr lang="en-IN" smtClean="0"/>
              <a:t>06-03-2025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3326204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722089"/>
            <a:ext cx="3886200" cy="4104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722089"/>
            <a:ext cx="3886200" cy="4104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51598D-EF60-454C-B7C5-B09DBBE6895E}" type="datetimeFigureOut">
              <a:rPr lang="en-IN" smtClean="0"/>
              <a:t>06-03-2025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1021828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4419"/>
            <a:ext cx="7886700" cy="125038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585819"/>
            <a:ext cx="3868340" cy="777186"/>
          </a:xfrm>
        </p:spPr>
        <p:txBody>
          <a:bodyPr anchor="b"/>
          <a:lstStyle>
            <a:lvl1pPr marL="0" indent="0">
              <a:buNone/>
              <a:defRPr sz="2264" b="1"/>
            </a:lvl1pPr>
            <a:lvl2pPr marL="431277" indent="0">
              <a:buNone/>
              <a:defRPr sz="1887" b="1"/>
            </a:lvl2pPr>
            <a:lvl3pPr marL="862554" indent="0">
              <a:buNone/>
              <a:defRPr sz="1698" b="1"/>
            </a:lvl3pPr>
            <a:lvl4pPr marL="1293830" indent="0">
              <a:buNone/>
              <a:defRPr sz="1509" b="1"/>
            </a:lvl4pPr>
            <a:lvl5pPr marL="1725107" indent="0">
              <a:buNone/>
              <a:defRPr sz="1509" b="1"/>
            </a:lvl5pPr>
            <a:lvl6pPr marL="2156384" indent="0">
              <a:buNone/>
              <a:defRPr sz="1509" b="1"/>
            </a:lvl6pPr>
            <a:lvl7pPr marL="2587661" indent="0">
              <a:buNone/>
              <a:defRPr sz="1509" b="1"/>
            </a:lvl7pPr>
            <a:lvl8pPr marL="3018937" indent="0">
              <a:buNone/>
              <a:defRPr sz="1509" b="1"/>
            </a:lvl8pPr>
            <a:lvl9pPr marL="3450214" indent="0">
              <a:buNone/>
              <a:defRPr sz="1509" b="1"/>
            </a:lvl9pPr>
          </a:lstStyle>
          <a:p>
            <a:pPr lvl="0"/>
            <a:r>
              <a:rPr lang="en-US" smtClean="0"/>
              <a:t>Click to edit Master text styles</a:t>
            </a:r>
          </a:p>
        </p:txBody>
      </p:sp>
      <p:sp>
        <p:nvSpPr>
          <p:cNvPr id="4" name="Content Placeholder 3"/>
          <p:cNvSpPr>
            <a:spLocks noGrp="1"/>
          </p:cNvSpPr>
          <p:nvPr>
            <p:ph sz="half" idx="2"/>
          </p:nvPr>
        </p:nvSpPr>
        <p:spPr>
          <a:xfrm>
            <a:off x="629842" y="2363005"/>
            <a:ext cx="3868340" cy="34756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585819"/>
            <a:ext cx="3887391" cy="777186"/>
          </a:xfrm>
        </p:spPr>
        <p:txBody>
          <a:bodyPr anchor="b"/>
          <a:lstStyle>
            <a:lvl1pPr marL="0" indent="0">
              <a:buNone/>
              <a:defRPr sz="2264" b="1"/>
            </a:lvl1pPr>
            <a:lvl2pPr marL="431277" indent="0">
              <a:buNone/>
              <a:defRPr sz="1887" b="1"/>
            </a:lvl2pPr>
            <a:lvl3pPr marL="862554" indent="0">
              <a:buNone/>
              <a:defRPr sz="1698" b="1"/>
            </a:lvl3pPr>
            <a:lvl4pPr marL="1293830" indent="0">
              <a:buNone/>
              <a:defRPr sz="1509" b="1"/>
            </a:lvl4pPr>
            <a:lvl5pPr marL="1725107" indent="0">
              <a:buNone/>
              <a:defRPr sz="1509" b="1"/>
            </a:lvl5pPr>
            <a:lvl6pPr marL="2156384" indent="0">
              <a:buNone/>
              <a:defRPr sz="1509" b="1"/>
            </a:lvl6pPr>
            <a:lvl7pPr marL="2587661" indent="0">
              <a:buNone/>
              <a:defRPr sz="1509" b="1"/>
            </a:lvl7pPr>
            <a:lvl8pPr marL="3018937" indent="0">
              <a:buNone/>
              <a:defRPr sz="1509" b="1"/>
            </a:lvl8pPr>
            <a:lvl9pPr marL="3450214" indent="0">
              <a:buNone/>
              <a:defRPr sz="1509" b="1"/>
            </a:lvl9pPr>
          </a:lstStyle>
          <a:p>
            <a:pPr lvl="0"/>
            <a:r>
              <a:rPr lang="en-US" smtClean="0"/>
              <a:t>Click to edit Master text styles</a:t>
            </a:r>
          </a:p>
        </p:txBody>
      </p:sp>
      <p:sp>
        <p:nvSpPr>
          <p:cNvPr id="6" name="Content Placeholder 5"/>
          <p:cNvSpPr>
            <a:spLocks noGrp="1"/>
          </p:cNvSpPr>
          <p:nvPr>
            <p:ph sz="quarter" idx="4"/>
          </p:nvPr>
        </p:nvSpPr>
        <p:spPr>
          <a:xfrm>
            <a:off x="4629151" y="2363005"/>
            <a:ext cx="3887391" cy="34756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C51598D-EF60-454C-B7C5-B09DBBE6895E}" type="datetimeFigureOut">
              <a:rPr lang="en-IN" smtClean="0"/>
              <a:t>06-03-2025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1952787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C51598D-EF60-454C-B7C5-B09DBBE6895E}" type="datetimeFigureOut">
              <a:rPr lang="en-IN" smtClean="0"/>
              <a:t>06-03-2025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207259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51598D-EF60-454C-B7C5-B09DBBE6895E}" type="datetimeFigureOut">
              <a:rPr lang="en-IN" smtClean="0"/>
              <a:t>06-03-2025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2104061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1271"/>
            <a:ext cx="2949178" cy="1509448"/>
          </a:xfrm>
        </p:spPr>
        <p:txBody>
          <a:bodyPr anchor="b"/>
          <a:lstStyle>
            <a:lvl1pPr>
              <a:defRPr sz="3019"/>
            </a:lvl1pPr>
          </a:lstStyle>
          <a:p>
            <a:r>
              <a:rPr lang="en-US" smtClean="0"/>
              <a:t>Click to edit Master title style</a:t>
            </a:r>
            <a:endParaRPr lang="en-US" dirty="0"/>
          </a:p>
        </p:txBody>
      </p:sp>
      <p:sp>
        <p:nvSpPr>
          <p:cNvPr id="3" name="Content Placeholder 2"/>
          <p:cNvSpPr>
            <a:spLocks noGrp="1"/>
          </p:cNvSpPr>
          <p:nvPr>
            <p:ph idx="1"/>
          </p:nvPr>
        </p:nvSpPr>
        <p:spPr>
          <a:xfrm>
            <a:off x="3887391" y="931427"/>
            <a:ext cx="4629150" cy="4597228"/>
          </a:xfrm>
        </p:spPr>
        <p:txBody>
          <a:bodyPr/>
          <a:lstStyle>
            <a:lvl1pPr>
              <a:defRPr sz="3019"/>
            </a:lvl1pPr>
            <a:lvl2pPr>
              <a:defRPr sz="2641"/>
            </a:lvl2pPr>
            <a:lvl3pPr>
              <a:defRPr sz="2264"/>
            </a:lvl3pPr>
            <a:lvl4pPr>
              <a:defRPr sz="1887"/>
            </a:lvl4pPr>
            <a:lvl5pPr>
              <a:defRPr sz="1887"/>
            </a:lvl5pPr>
            <a:lvl6pPr>
              <a:defRPr sz="1887"/>
            </a:lvl6pPr>
            <a:lvl7pPr>
              <a:defRPr sz="1887"/>
            </a:lvl7pPr>
            <a:lvl8pPr>
              <a:defRPr sz="1887"/>
            </a:lvl8pPr>
            <a:lvl9pPr>
              <a:defRPr sz="188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940719"/>
            <a:ext cx="2949178" cy="3595422"/>
          </a:xfrm>
        </p:spPr>
        <p:txBody>
          <a:bodyPr/>
          <a:lstStyle>
            <a:lvl1pPr marL="0" indent="0">
              <a:buNone/>
              <a:defRPr sz="1509"/>
            </a:lvl1pPr>
            <a:lvl2pPr marL="431277" indent="0">
              <a:buNone/>
              <a:defRPr sz="1321"/>
            </a:lvl2pPr>
            <a:lvl3pPr marL="862554" indent="0">
              <a:buNone/>
              <a:defRPr sz="1132"/>
            </a:lvl3pPr>
            <a:lvl4pPr marL="1293830" indent="0">
              <a:buNone/>
              <a:defRPr sz="943"/>
            </a:lvl4pPr>
            <a:lvl5pPr marL="1725107" indent="0">
              <a:buNone/>
              <a:defRPr sz="943"/>
            </a:lvl5pPr>
            <a:lvl6pPr marL="2156384" indent="0">
              <a:buNone/>
              <a:defRPr sz="943"/>
            </a:lvl6pPr>
            <a:lvl7pPr marL="2587661" indent="0">
              <a:buNone/>
              <a:defRPr sz="943"/>
            </a:lvl7pPr>
            <a:lvl8pPr marL="3018937" indent="0">
              <a:buNone/>
              <a:defRPr sz="943"/>
            </a:lvl8pPr>
            <a:lvl9pPr marL="3450214" indent="0">
              <a:buNone/>
              <a:defRPr sz="94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51598D-EF60-454C-B7C5-B09DBBE6895E}" type="datetimeFigureOut">
              <a:rPr lang="en-IN" smtClean="0"/>
              <a:t>06-03-2025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3378523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1271"/>
            <a:ext cx="2949178" cy="1509448"/>
          </a:xfrm>
        </p:spPr>
        <p:txBody>
          <a:bodyPr anchor="b"/>
          <a:lstStyle>
            <a:lvl1pPr>
              <a:defRPr sz="301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31427"/>
            <a:ext cx="4629150" cy="4597228"/>
          </a:xfrm>
        </p:spPr>
        <p:txBody>
          <a:bodyPr anchor="t"/>
          <a:lstStyle>
            <a:lvl1pPr marL="0" indent="0">
              <a:buNone/>
              <a:defRPr sz="3019"/>
            </a:lvl1pPr>
            <a:lvl2pPr marL="431277" indent="0">
              <a:buNone/>
              <a:defRPr sz="2641"/>
            </a:lvl2pPr>
            <a:lvl3pPr marL="862554" indent="0">
              <a:buNone/>
              <a:defRPr sz="2264"/>
            </a:lvl3pPr>
            <a:lvl4pPr marL="1293830" indent="0">
              <a:buNone/>
              <a:defRPr sz="1887"/>
            </a:lvl4pPr>
            <a:lvl5pPr marL="1725107" indent="0">
              <a:buNone/>
              <a:defRPr sz="1887"/>
            </a:lvl5pPr>
            <a:lvl6pPr marL="2156384" indent="0">
              <a:buNone/>
              <a:defRPr sz="1887"/>
            </a:lvl6pPr>
            <a:lvl7pPr marL="2587661" indent="0">
              <a:buNone/>
              <a:defRPr sz="1887"/>
            </a:lvl7pPr>
            <a:lvl8pPr marL="3018937" indent="0">
              <a:buNone/>
              <a:defRPr sz="1887"/>
            </a:lvl8pPr>
            <a:lvl9pPr marL="3450214" indent="0">
              <a:buNone/>
              <a:defRPr sz="1887"/>
            </a:lvl9pPr>
          </a:lstStyle>
          <a:p>
            <a:r>
              <a:rPr lang="en-US" smtClean="0"/>
              <a:t>Click icon to add picture</a:t>
            </a:r>
            <a:endParaRPr lang="en-US" dirty="0"/>
          </a:p>
        </p:txBody>
      </p:sp>
      <p:sp>
        <p:nvSpPr>
          <p:cNvPr id="4" name="Text Placeholder 3"/>
          <p:cNvSpPr>
            <a:spLocks noGrp="1"/>
          </p:cNvSpPr>
          <p:nvPr>
            <p:ph type="body" sz="half" idx="2"/>
          </p:nvPr>
        </p:nvSpPr>
        <p:spPr>
          <a:xfrm>
            <a:off x="629841" y="1940719"/>
            <a:ext cx="2949178" cy="3595422"/>
          </a:xfrm>
        </p:spPr>
        <p:txBody>
          <a:bodyPr/>
          <a:lstStyle>
            <a:lvl1pPr marL="0" indent="0">
              <a:buNone/>
              <a:defRPr sz="1509"/>
            </a:lvl1pPr>
            <a:lvl2pPr marL="431277" indent="0">
              <a:buNone/>
              <a:defRPr sz="1321"/>
            </a:lvl2pPr>
            <a:lvl3pPr marL="862554" indent="0">
              <a:buNone/>
              <a:defRPr sz="1132"/>
            </a:lvl3pPr>
            <a:lvl4pPr marL="1293830" indent="0">
              <a:buNone/>
              <a:defRPr sz="943"/>
            </a:lvl4pPr>
            <a:lvl5pPr marL="1725107" indent="0">
              <a:buNone/>
              <a:defRPr sz="943"/>
            </a:lvl5pPr>
            <a:lvl6pPr marL="2156384" indent="0">
              <a:buNone/>
              <a:defRPr sz="943"/>
            </a:lvl6pPr>
            <a:lvl7pPr marL="2587661" indent="0">
              <a:buNone/>
              <a:defRPr sz="943"/>
            </a:lvl7pPr>
            <a:lvl8pPr marL="3018937" indent="0">
              <a:buNone/>
              <a:defRPr sz="943"/>
            </a:lvl8pPr>
            <a:lvl9pPr marL="3450214" indent="0">
              <a:buNone/>
              <a:defRPr sz="94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51598D-EF60-454C-B7C5-B09DBBE6895E}" type="datetimeFigureOut">
              <a:rPr lang="en-IN" smtClean="0"/>
              <a:t>06-03-2025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1522956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51598D-EF60-454C-B7C5-B09DBBE6895E}" type="datetimeFigureOut">
              <a:rPr lang="en-IN" smtClean="0"/>
              <a:t>06-03-2025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2592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44418"/>
            <a:ext cx="1971675" cy="54822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44418"/>
            <a:ext cx="5800725" cy="54822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51598D-EF60-454C-B7C5-B09DBBE6895E}" type="datetimeFigureOut">
              <a:rPr lang="en-IN" smtClean="0"/>
              <a:t>06-03-2025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B892A3-93F7-497A-9BEE-609B5F944DD8}" type="slidenum">
              <a:rPr lang="en-IN" smtClean="0"/>
              <a:t>‹#›</a:t>
            </a:fld>
            <a:endParaRPr lang="en-IN"/>
          </a:p>
        </p:txBody>
      </p:sp>
    </p:spTree>
    <p:extLst>
      <p:ext uri="{BB962C8B-B14F-4D97-AF65-F5344CB8AC3E}">
        <p14:creationId xmlns:p14="http://schemas.microsoft.com/office/powerpoint/2010/main" val="1303941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44419"/>
            <a:ext cx="7886700" cy="125038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722089"/>
            <a:ext cx="7886700" cy="410456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995864"/>
            <a:ext cx="2057400" cy="344418"/>
          </a:xfrm>
          <a:prstGeom prst="rect">
            <a:avLst/>
          </a:prstGeom>
        </p:spPr>
        <p:txBody>
          <a:bodyPr vert="horz" lIns="91440" tIns="45720" rIns="91440" bIns="45720" rtlCol="0" anchor="ctr"/>
          <a:lstStyle>
            <a:lvl1pPr algn="l">
              <a:defRPr sz="1132">
                <a:solidFill>
                  <a:schemeClr val="tx1">
                    <a:tint val="75000"/>
                  </a:schemeClr>
                </a:solidFill>
              </a:defRPr>
            </a:lvl1pPr>
          </a:lstStyle>
          <a:p>
            <a:fld id="{FC51598D-EF60-454C-B7C5-B09DBBE6895E}" type="datetimeFigureOut">
              <a:rPr lang="en-IN" smtClean="0"/>
              <a:t>06-03-2025</a:t>
            </a:fld>
            <a:endParaRPr lang="en-IN"/>
          </a:p>
        </p:txBody>
      </p:sp>
      <p:sp>
        <p:nvSpPr>
          <p:cNvPr id="5" name="Footer Placeholder 4"/>
          <p:cNvSpPr>
            <a:spLocks noGrp="1"/>
          </p:cNvSpPr>
          <p:nvPr>
            <p:ph type="ftr" sz="quarter" idx="3"/>
          </p:nvPr>
        </p:nvSpPr>
        <p:spPr>
          <a:xfrm>
            <a:off x="3028950" y="5995864"/>
            <a:ext cx="3086100" cy="344418"/>
          </a:xfrm>
          <a:prstGeom prst="rect">
            <a:avLst/>
          </a:prstGeom>
        </p:spPr>
        <p:txBody>
          <a:bodyPr vert="horz" lIns="91440" tIns="45720" rIns="91440" bIns="45720" rtlCol="0" anchor="ctr"/>
          <a:lstStyle>
            <a:lvl1pPr algn="ctr">
              <a:defRPr sz="1132">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5995864"/>
            <a:ext cx="2057400" cy="344418"/>
          </a:xfrm>
          <a:prstGeom prst="rect">
            <a:avLst/>
          </a:prstGeom>
        </p:spPr>
        <p:txBody>
          <a:bodyPr vert="horz" lIns="91440" tIns="45720" rIns="91440" bIns="45720" rtlCol="0" anchor="ctr"/>
          <a:lstStyle>
            <a:lvl1pPr algn="r">
              <a:defRPr sz="1132">
                <a:solidFill>
                  <a:schemeClr val="tx1">
                    <a:tint val="75000"/>
                  </a:schemeClr>
                </a:solidFill>
              </a:defRPr>
            </a:lvl1pPr>
          </a:lstStyle>
          <a:p>
            <a:fld id="{83B892A3-93F7-497A-9BEE-609B5F944DD8}" type="slidenum">
              <a:rPr lang="en-IN" smtClean="0"/>
              <a:t>‹#›</a:t>
            </a:fld>
            <a:endParaRPr lang="en-IN"/>
          </a:p>
        </p:txBody>
      </p:sp>
    </p:spTree>
    <p:extLst>
      <p:ext uri="{BB962C8B-B14F-4D97-AF65-F5344CB8AC3E}">
        <p14:creationId xmlns:p14="http://schemas.microsoft.com/office/powerpoint/2010/main" val="21418651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62554" rtl="0" eaLnBrk="1" latinLnBrk="0" hangingPunct="1">
        <a:lnSpc>
          <a:spcPct val="90000"/>
        </a:lnSpc>
        <a:spcBef>
          <a:spcPct val="0"/>
        </a:spcBef>
        <a:buNone/>
        <a:defRPr sz="4151" kern="1200">
          <a:solidFill>
            <a:schemeClr val="tx1"/>
          </a:solidFill>
          <a:latin typeface="+mj-lt"/>
          <a:ea typeface="+mj-ea"/>
          <a:cs typeface="+mj-cs"/>
        </a:defRPr>
      </a:lvl1pPr>
    </p:titleStyle>
    <p:bodyStyle>
      <a:lvl1pPr marL="215638" indent="-215638" algn="l" defTabSz="862554" rtl="0" eaLnBrk="1" latinLnBrk="0" hangingPunct="1">
        <a:lnSpc>
          <a:spcPct val="90000"/>
        </a:lnSpc>
        <a:spcBef>
          <a:spcPts val="943"/>
        </a:spcBef>
        <a:buFont typeface="Arial" panose="020B0604020202020204" pitchFamily="34" charset="0"/>
        <a:buChar char="•"/>
        <a:defRPr sz="2641" kern="1200">
          <a:solidFill>
            <a:schemeClr val="tx1"/>
          </a:solidFill>
          <a:latin typeface="+mn-lt"/>
          <a:ea typeface="+mn-ea"/>
          <a:cs typeface="+mn-cs"/>
        </a:defRPr>
      </a:lvl1pPr>
      <a:lvl2pPr marL="646915" indent="-215638" algn="l" defTabSz="862554" rtl="0" eaLnBrk="1" latinLnBrk="0" hangingPunct="1">
        <a:lnSpc>
          <a:spcPct val="90000"/>
        </a:lnSpc>
        <a:spcBef>
          <a:spcPts val="472"/>
        </a:spcBef>
        <a:buFont typeface="Arial" panose="020B0604020202020204" pitchFamily="34" charset="0"/>
        <a:buChar char="•"/>
        <a:defRPr sz="2264" kern="1200">
          <a:solidFill>
            <a:schemeClr val="tx1"/>
          </a:solidFill>
          <a:latin typeface="+mn-lt"/>
          <a:ea typeface="+mn-ea"/>
          <a:cs typeface="+mn-cs"/>
        </a:defRPr>
      </a:lvl2pPr>
      <a:lvl3pPr marL="1078192" indent="-215638" algn="l" defTabSz="862554" rtl="0" eaLnBrk="1" latinLnBrk="0" hangingPunct="1">
        <a:lnSpc>
          <a:spcPct val="90000"/>
        </a:lnSpc>
        <a:spcBef>
          <a:spcPts val="472"/>
        </a:spcBef>
        <a:buFont typeface="Arial" panose="020B0604020202020204" pitchFamily="34" charset="0"/>
        <a:buChar char="•"/>
        <a:defRPr sz="1887" kern="1200">
          <a:solidFill>
            <a:schemeClr val="tx1"/>
          </a:solidFill>
          <a:latin typeface="+mn-lt"/>
          <a:ea typeface="+mn-ea"/>
          <a:cs typeface="+mn-cs"/>
        </a:defRPr>
      </a:lvl3pPr>
      <a:lvl4pPr marL="1509469"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4pPr>
      <a:lvl5pPr marL="1940745"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5pPr>
      <a:lvl6pPr marL="2372022"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6pPr>
      <a:lvl7pPr marL="2803299"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7pPr>
      <a:lvl8pPr marL="3234576"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8pPr>
      <a:lvl9pPr marL="3665852" indent="-215638" algn="l" defTabSz="862554" rtl="0" eaLnBrk="1" latinLnBrk="0" hangingPunct="1">
        <a:lnSpc>
          <a:spcPct val="90000"/>
        </a:lnSpc>
        <a:spcBef>
          <a:spcPts val="472"/>
        </a:spcBef>
        <a:buFont typeface="Arial" panose="020B0604020202020204" pitchFamily="34" charset="0"/>
        <a:buChar char="•"/>
        <a:defRPr sz="1698" kern="1200">
          <a:solidFill>
            <a:schemeClr val="tx1"/>
          </a:solidFill>
          <a:latin typeface="+mn-lt"/>
          <a:ea typeface="+mn-ea"/>
          <a:cs typeface="+mn-cs"/>
        </a:defRPr>
      </a:lvl9pPr>
    </p:bodyStyle>
    <p:otherStyle>
      <a:defPPr>
        <a:defRPr lang="en-US"/>
      </a:defPPr>
      <a:lvl1pPr marL="0" algn="l" defTabSz="862554" rtl="0" eaLnBrk="1" latinLnBrk="0" hangingPunct="1">
        <a:defRPr sz="1698" kern="1200">
          <a:solidFill>
            <a:schemeClr val="tx1"/>
          </a:solidFill>
          <a:latin typeface="+mn-lt"/>
          <a:ea typeface="+mn-ea"/>
          <a:cs typeface="+mn-cs"/>
        </a:defRPr>
      </a:lvl1pPr>
      <a:lvl2pPr marL="431277" algn="l" defTabSz="862554" rtl="0" eaLnBrk="1" latinLnBrk="0" hangingPunct="1">
        <a:defRPr sz="1698" kern="1200">
          <a:solidFill>
            <a:schemeClr val="tx1"/>
          </a:solidFill>
          <a:latin typeface="+mn-lt"/>
          <a:ea typeface="+mn-ea"/>
          <a:cs typeface="+mn-cs"/>
        </a:defRPr>
      </a:lvl2pPr>
      <a:lvl3pPr marL="862554" algn="l" defTabSz="862554" rtl="0" eaLnBrk="1" latinLnBrk="0" hangingPunct="1">
        <a:defRPr sz="1698" kern="1200">
          <a:solidFill>
            <a:schemeClr val="tx1"/>
          </a:solidFill>
          <a:latin typeface="+mn-lt"/>
          <a:ea typeface="+mn-ea"/>
          <a:cs typeface="+mn-cs"/>
        </a:defRPr>
      </a:lvl3pPr>
      <a:lvl4pPr marL="1293830" algn="l" defTabSz="862554" rtl="0" eaLnBrk="1" latinLnBrk="0" hangingPunct="1">
        <a:defRPr sz="1698" kern="1200">
          <a:solidFill>
            <a:schemeClr val="tx1"/>
          </a:solidFill>
          <a:latin typeface="+mn-lt"/>
          <a:ea typeface="+mn-ea"/>
          <a:cs typeface="+mn-cs"/>
        </a:defRPr>
      </a:lvl4pPr>
      <a:lvl5pPr marL="1725107" algn="l" defTabSz="862554" rtl="0" eaLnBrk="1" latinLnBrk="0" hangingPunct="1">
        <a:defRPr sz="1698" kern="1200">
          <a:solidFill>
            <a:schemeClr val="tx1"/>
          </a:solidFill>
          <a:latin typeface="+mn-lt"/>
          <a:ea typeface="+mn-ea"/>
          <a:cs typeface="+mn-cs"/>
        </a:defRPr>
      </a:lvl5pPr>
      <a:lvl6pPr marL="2156384" algn="l" defTabSz="862554" rtl="0" eaLnBrk="1" latinLnBrk="0" hangingPunct="1">
        <a:defRPr sz="1698" kern="1200">
          <a:solidFill>
            <a:schemeClr val="tx1"/>
          </a:solidFill>
          <a:latin typeface="+mn-lt"/>
          <a:ea typeface="+mn-ea"/>
          <a:cs typeface="+mn-cs"/>
        </a:defRPr>
      </a:lvl6pPr>
      <a:lvl7pPr marL="2587661" algn="l" defTabSz="862554" rtl="0" eaLnBrk="1" latinLnBrk="0" hangingPunct="1">
        <a:defRPr sz="1698" kern="1200">
          <a:solidFill>
            <a:schemeClr val="tx1"/>
          </a:solidFill>
          <a:latin typeface="+mn-lt"/>
          <a:ea typeface="+mn-ea"/>
          <a:cs typeface="+mn-cs"/>
        </a:defRPr>
      </a:lvl7pPr>
      <a:lvl8pPr marL="3018937" algn="l" defTabSz="862554" rtl="0" eaLnBrk="1" latinLnBrk="0" hangingPunct="1">
        <a:defRPr sz="1698" kern="1200">
          <a:solidFill>
            <a:schemeClr val="tx1"/>
          </a:solidFill>
          <a:latin typeface="+mn-lt"/>
          <a:ea typeface="+mn-ea"/>
          <a:cs typeface="+mn-cs"/>
        </a:defRPr>
      </a:lvl8pPr>
      <a:lvl9pPr marL="3450214" algn="l" defTabSz="862554" rtl="0" eaLnBrk="1" latinLnBrk="0" hangingPunct="1">
        <a:defRPr sz="16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0.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9.jpe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7.jpg"/></Relationships>
</file>

<file path=ppt/slides/_rels/slide4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220" cy="6469063"/>
          </a:xfrm>
          <a:prstGeom prst="rect">
            <a:avLst/>
          </a:prstGeom>
        </p:spPr>
      </p:pic>
      <p:sp>
        <p:nvSpPr>
          <p:cNvPr id="5" name="TextBox 4"/>
          <p:cNvSpPr txBox="1"/>
          <p:nvPr/>
        </p:nvSpPr>
        <p:spPr>
          <a:xfrm>
            <a:off x="1625600" y="5626100"/>
            <a:ext cx="6183359" cy="369332"/>
          </a:xfrm>
          <a:prstGeom prst="rect">
            <a:avLst/>
          </a:prstGeom>
          <a:noFill/>
        </p:spPr>
        <p:txBody>
          <a:bodyPr wrap="none" rtlCol="0">
            <a:spAutoFit/>
          </a:bodyPr>
          <a:lstStyle/>
          <a:p>
            <a:r>
              <a:rPr lang="en-IN" dirty="0" smtClean="0">
                <a:solidFill>
                  <a:schemeClr val="bg1"/>
                </a:solidFill>
              </a:rPr>
              <a:t>ENGINEERING, PROCUREMENT, CONTRACTING &amp; CONSULTANCY</a:t>
            </a:r>
            <a:endParaRPr lang="en-IN" dirty="0">
              <a:solidFill>
                <a:schemeClr val="bg1"/>
              </a:solidFill>
            </a:endParaRPr>
          </a:p>
        </p:txBody>
      </p:sp>
      <p:sp>
        <p:nvSpPr>
          <p:cNvPr id="6" name="TextBox 5"/>
          <p:cNvSpPr txBox="1"/>
          <p:nvPr/>
        </p:nvSpPr>
        <p:spPr>
          <a:xfrm>
            <a:off x="3507653" y="5995432"/>
            <a:ext cx="2419252" cy="400110"/>
          </a:xfrm>
          <a:prstGeom prst="rect">
            <a:avLst/>
          </a:prstGeom>
          <a:noFill/>
        </p:spPr>
        <p:txBody>
          <a:bodyPr wrap="none" rtlCol="0">
            <a:spAutoFit/>
          </a:bodyPr>
          <a:lstStyle/>
          <a:p>
            <a:r>
              <a:rPr lang="en-IN" sz="2000" dirty="0" smtClean="0">
                <a:solidFill>
                  <a:srgbClr val="00B0F0"/>
                </a:solidFill>
                <a:latin typeface="Arrus Blk BT" panose="02090805060506020404" pitchFamily="18" charset="0"/>
              </a:rPr>
              <a:t>MEP Contractor</a:t>
            </a:r>
            <a:endParaRPr lang="en-IN" sz="2000" dirty="0">
              <a:solidFill>
                <a:srgbClr val="00B0F0"/>
              </a:solidFill>
              <a:latin typeface="Arrus Blk BT" panose="02090805060506020404" pitchFamily="18" charset="0"/>
            </a:endParaRPr>
          </a:p>
        </p:txBody>
      </p:sp>
      <p:sp>
        <p:nvSpPr>
          <p:cNvPr id="7" name="TextBox 6"/>
          <p:cNvSpPr txBox="1"/>
          <p:nvPr/>
        </p:nvSpPr>
        <p:spPr>
          <a:xfrm>
            <a:off x="2845213" y="609600"/>
            <a:ext cx="3453574" cy="1400383"/>
          </a:xfrm>
          <a:prstGeom prst="rect">
            <a:avLst/>
          </a:prstGeom>
          <a:noFill/>
        </p:spPr>
        <p:txBody>
          <a:bodyPr wrap="none" rtlCol="0">
            <a:spAutoFit/>
          </a:bodyPr>
          <a:lstStyle/>
          <a:p>
            <a:pPr algn="ctr"/>
            <a:r>
              <a:rPr lang="en-US" sz="2500" dirty="0" smtClean="0">
                <a:solidFill>
                  <a:schemeClr val="bg1"/>
                </a:solidFill>
              </a:rPr>
              <a:t>From Metro to Industries</a:t>
            </a:r>
          </a:p>
          <a:p>
            <a:pPr algn="ctr"/>
            <a:r>
              <a:rPr lang="en-US" sz="3000" dirty="0" smtClean="0">
                <a:solidFill>
                  <a:schemeClr val="bg1"/>
                </a:solidFill>
              </a:rPr>
              <a:t>ANC SERVICES</a:t>
            </a:r>
          </a:p>
          <a:p>
            <a:pPr algn="ctr"/>
            <a:r>
              <a:rPr lang="en-US" sz="3000" dirty="0" smtClean="0">
                <a:solidFill>
                  <a:schemeClr val="bg1"/>
                </a:solidFill>
              </a:rPr>
              <a:t>Leads the way…</a:t>
            </a:r>
            <a:endParaRPr lang="en-IN" sz="3000"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5866" y="0"/>
            <a:ext cx="1807634" cy="1549400"/>
          </a:xfrm>
          <a:prstGeom prst="rect">
            <a:avLst/>
          </a:prstGeom>
        </p:spPr>
      </p:pic>
    </p:spTree>
    <p:extLst>
      <p:ext uri="{BB962C8B-B14F-4D97-AF65-F5344CB8AC3E}">
        <p14:creationId xmlns:p14="http://schemas.microsoft.com/office/powerpoint/2010/main" val="1073895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sp>
        <p:nvSpPr>
          <p:cNvPr id="5" name="TextBox 4"/>
          <p:cNvSpPr txBox="1"/>
          <p:nvPr/>
        </p:nvSpPr>
        <p:spPr>
          <a:xfrm>
            <a:off x="558888" y="962318"/>
            <a:ext cx="8026224" cy="2800767"/>
          </a:xfrm>
          <a:prstGeom prst="rect">
            <a:avLst/>
          </a:prstGeom>
          <a:noFill/>
        </p:spPr>
        <p:txBody>
          <a:bodyPr wrap="square" rtlCol="0">
            <a:spAutoFit/>
          </a:bodyPr>
          <a:lstStyle/>
          <a:p>
            <a:pPr algn="just"/>
            <a:r>
              <a:rPr lang="en-US" sz="1100" dirty="0">
                <a:latin typeface="Times New Roman" panose="02020603050405020304" pitchFamily="18" charset="0"/>
                <a:cs typeface="Times New Roman" panose="02020603050405020304" pitchFamily="18" charset="0"/>
              </a:rPr>
              <a:t>ANC Services is an ‘A’ Class License Contractor Company in the business of providing Detailed Engineering services, Turnkey contracts and O&amp;M services in Electrical and Instrumentation discipline for various types of projects in the field of Metro Projects, Highway Projects, Petrochemical, Warehouse, Distillery Plant, Beverage Industry, Paper industries and all type of Industries, as well as Commercial Complex, Residential Complex and Government Tenders in PAN India.</a:t>
            </a:r>
          </a:p>
          <a:p>
            <a:pPr algn="just"/>
            <a:r>
              <a:rPr lang="en-US" sz="1100" dirty="0">
                <a:latin typeface="Times New Roman" panose="02020603050405020304" pitchFamily="18" charset="0"/>
                <a:cs typeface="Times New Roman" panose="02020603050405020304" pitchFamily="18" charset="0"/>
              </a:rPr>
              <a:t>The company has been in this field for carrying out extensively all types of Electrification Work, Plumbing, Fire and IT Solutions. The company has a team of highly qualified and professional Engineers, </a:t>
            </a:r>
            <a:r>
              <a:rPr lang="en-US" sz="1100" dirty="0" err="1" smtClean="0">
                <a:latin typeface="Times New Roman" panose="02020603050405020304" pitchFamily="18" charset="0"/>
                <a:cs typeface="Times New Roman" panose="02020603050405020304" pitchFamily="18" charset="0"/>
              </a:rPr>
              <a:t>Draughtsmen</a:t>
            </a:r>
            <a:r>
              <a:rPr lang="en-US" sz="1100" dirty="0" smtClean="0">
                <a:latin typeface="Times New Roman" panose="02020603050405020304" pitchFamily="18" charset="0"/>
                <a:cs typeface="Times New Roman" panose="02020603050405020304" pitchFamily="18" charset="0"/>
              </a:rPr>
              <a:t> </a:t>
            </a:r>
            <a:r>
              <a:rPr lang="en-US" sz="1100" dirty="0">
                <a:latin typeface="Times New Roman" panose="02020603050405020304" pitchFamily="18" charset="0"/>
                <a:cs typeface="Times New Roman" panose="02020603050405020304" pitchFamily="18" charset="0"/>
              </a:rPr>
              <a:t>and Site Supervisors and Skilled personnel to complete the project in desired time schedule and still maintain the highest quality work. </a:t>
            </a:r>
          </a:p>
          <a:p>
            <a:pPr algn="just"/>
            <a:r>
              <a:rPr lang="en-US" sz="1100" dirty="0">
                <a:latin typeface="Times New Roman" panose="02020603050405020304" pitchFamily="18" charset="0"/>
                <a:cs typeface="Times New Roman" panose="02020603050405020304" pitchFamily="18" charset="0"/>
              </a:rPr>
              <a:t>Earlier we are doing all EPC contracts work under </a:t>
            </a:r>
            <a:r>
              <a:rPr lang="en-US" sz="1100" dirty="0" err="1">
                <a:latin typeface="Times New Roman" panose="02020603050405020304" pitchFamily="18" charset="0"/>
                <a:cs typeface="Times New Roman" panose="02020603050405020304" pitchFamily="18" charset="0"/>
              </a:rPr>
              <a:t>Vidhyut</a:t>
            </a:r>
            <a:r>
              <a:rPr lang="en-US" sz="1100" dirty="0">
                <a:latin typeface="Times New Roman" panose="02020603050405020304" pitchFamily="18" charset="0"/>
                <a:cs typeface="Times New Roman" panose="02020603050405020304" pitchFamily="18" charset="0"/>
              </a:rPr>
              <a:t> Control India Pvt. Ltd. which is LT Panel </a:t>
            </a:r>
            <a:r>
              <a:rPr lang="en-US" sz="1100" dirty="0" smtClean="0">
                <a:latin typeface="Times New Roman" panose="02020603050405020304" pitchFamily="18" charset="0"/>
                <a:cs typeface="Times New Roman" panose="02020603050405020304" pitchFamily="18" charset="0"/>
              </a:rPr>
              <a:t>Manufacturing </a:t>
            </a:r>
            <a:r>
              <a:rPr lang="en-US" sz="1100" dirty="0">
                <a:latin typeface="Times New Roman" panose="02020603050405020304" pitchFamily="18" charset="0"/>
                <a:cs typeface="Times New Roman" panose="02020603050405020304" pitchFamily="18" charset="0"/>
              </a:rPr>
              <a:t>company since 1994. But from past 3-4 years we have made a separate company by name of ANC Services which does all kind of HT/LT contracting works.</a:t>
            </a:r>
          </a:p>
          <a:p>
            <a:pPr algn="just"/>
            <a:r>
              <a:rPr lang="en-US" sz="1100" dirty="0" err="1">
                <a:latin typeface="Times New Roman" panose="02020603050405020304" pitchFamily="18" charset="0"/>
                <a:cs typeface="Times New Roman" panose="02020603050405020304" pitchFamily="18" charset="0"/>
              </a:rPr>
              <a:t>Madhur</a:t>
            </a:r>
            <a:r>
              <a:rPr lang="en-US" sz="1100" dirty="0">
                <a:latin typeface="Times New Roman" panose="02020603050405020304" pitchFamily="18" charset="0"/>
                <a:cs typeface="Times New Roman" panose="02020603050405020304" pitchFamily="18" charset="0"/>
              </a:rPr>
              <a:t> Mittal is </a:t>
            </a:r>
            <a:r>
              <a:rPr lang="en-US" sz="1100" dirty="0" smtClean="0">
                <a:latin typeface="Times New Roman" panose="02020603050405020304" pitchFamily="18" charset="0"/>
                <a:cs typeface="Times New Roman" panose="02020603050405020304" pitchFamily="18" charset="0"/>
              </a:rPr>
              <a:t>MD of </a:t>
            </a:r>
            <a:r>
              <a:rPr lang="en-US" sz="1100" dirty="0">
                <a:latin typeface="Times New Roman" panose="02020603050405020304" pitchFamily="18" charset="0"/>
                <a:cs typeface="Times New Roman" panose="02020603050405020304" pitchFamily="18" charset="0"/>
              </a:rPr>
              <a:t>ANC Services who is in business from past 18 years </a:t>
            </a:r>
            <a:r>
              <a:rPr lang="en-US" sz="1100" dirty="0" smtClean="0">
                <a:latin typeface="Times New Roman" panose="02020603050405020304" pitchFamily="18" charset="0"/>
                <a:cs typeface="Times New Roman" panose="02020603050405020304" pitchFamily="18" charset="0"/>
              </a:rPr>
              <a:t>and </a:t>
            </a:r>
            <a:r>
              <a:rPr lang="en-US" sz="1100" dirty="0">
                <a:latin typeface="Times New Roman" panose="02020603050405020304" pitchFamily="18" charset="0"/>
                <a:cs typeface="Times New Roman" panose="02020603050405020304" pitchFamily="18" charset="0"/>
              </a:rPr>
              <a:t>also associated in below mentioned projects:</a:t>
            </a:r>
          </a:p>
          <a:p>
            <a:pPr algn="just"/>
            <a:r>
              <a:rPr lang="en-US" sz="1100" dirty="0">
                <a:latin typeface="Times New Roman" panose="02020603050405020304" pitchFamily="18" charset="0"/>
                <a:cs typeface="Times New Roman" panose="02020603050405020304" pitchFamily="18" charset="0"/>
              </a:rPr>
              <a:t>REAL ESTATE : </a:t>
            </a:r>
            <a:r>
              <a:rPr lang="en-US" sz="1100" dirty="0" err="1">
                <a:latin typeface="Times New Roman" panose="02020603050405020304" pitchFamily="18" charset="0"/>
                <a:cs typeface="Times New Roman" panose="02020603050405020304" pitchFamily="18" charset="0"/>
              </a:rPr>
              <a:t>Landcraft</a:t>
            </a:r>
            <a:r>
              <a:rPr lang="en-US" sz="1100" dirty="0">
                <a:latin typeface="Times New Roman" panose="02020603050405020304" pitchFamily="18" charset="0"/>
                <a:cs typeface="Times New Roman" panose="02020603050405020304" pitchFamily="18" charset="0"/>
              </a:rPr>
              <a:t> Developers Pvt. Ltd., RS </a:t>
            </a:r>
            <a:r>
              <a:rPr lang="en-US" sz="1100" dirty="0" err="1">
                <a:latin typeface="Times New Roman" panose="02020603050405020304" pitchFamily="18" charset="0"/>
                <a:cs typeface="Times New Roman" panose="02020603050405020304" pitchFamily="18" charset="0"/>
              </a:rPr>
              <a:t>Landcraft</a:t>
            </a:r>
            <a:r>
              <a:rPr lang="en-US" sz="1100" dirty="0">
                <a:latin typeface="Times New Roman" panose="02020603050405020304" pitchFamily="18" charset="0"/>
                <a:cs typeface="Times New Roman" panose="02020603050405020304" pitchFamily="18" charset="0"/>
              </a:rPr>
              <a:t> LLP, </a:t>
            </a:r>
            <a:r>
              <a:rPr lang="en-US" sz="1100" dirty="0" err="1">
                <a:latin typeface="Times New Roman" panose="02020603050405020304" pitchFamily="18" charset="0"/>
                <a:cs typeface="Times New Roman" panose="02020603050405020304" pitchFamily="18" charset="0"/>
              </a:rPr>
              <a:t>Platina</a:t>
            </a:r>
            <a:r>
              <a:rPr lang="en-US" sz="1100" dirty="0">
                <a:latin typeface="Times New Roman" panose="02020603050405020304" pitchFamily="18" charset="0"/>
                <a:cs typeface="Times New Roman" panose="02020603050405020304" pitchFamily="18" charset="0"/>
              </a:rPr>
              <a:t> Real Estate Pvt. Ltd., Coral Infrastructure Pvt. Ltd.</a:t>
            </a:r>
          </a:p>
          <a:p>
            <a:pPr algn="just"/>
            <a:r>
              <a:rPr lang="en-US" sz="1100" dirty="0">
                <a:latin typeface="Times New Roman" panose="02020603050405020304" pitchFamily="18" charset="0"/>
                <a:cs typeface="Times New Roman" panose="02020603050405020304" pitchFamily="18" charset="0"/>
              </a:rPr>
              <a:t>PUBLICATIONS : </a:t>
            </a:r>
            <a:r>
              <a:rPr lang="en-US" sz="1100" dirty="0" err="1">
                <a:latin typeface="Times New Roman" panose="02020603050405020304" pitchFamily="18" charset="0"/>
                <a:cs typeface="Times New Roman" panose="02020603050405020304" pitchFamily="18" charset="0"/>
              </a:rPr>
              <a:t>ReMadhav</a:t>
            </a:r>
            <a:r>
              <a:rPr lang="en-US" sz="1100" dirty="0">
                <a:latin typeface="Times New Roman" panose="02020603050405020304" pitchFamily="18" charset="0"/>
                <a:cs typeface="Times New Roman" panose="02020603050405020304" pitchFamily="18" charset="0"/>
              </a:rPr>
              <a:t> Publications Pvt. Ltd.</a:t>
            </a:r>
          </a:p>
          <a:p>
            <a:pPr algn="just"/>
            <a:r>
              <a:rPr lang="en-US" sz="1100" dirty="0">
                <a:latin typeface="Times New Roman" panose="02020603050405020304" pitchFamily="18" charset="0"/>
                <a:cs typeface="Times New Roman" panose="02020603050405020304" pitchFamily="18" charset="0"/>
              </a:rPr>
              <a:t>MANUFACTURING SECTOR : LGSUS Industries Pvt. Ltd., </a:t>
            </a:r>
            <a:r>
              <a:rPr lang="en-US" sz="1100" dirty="0" err="1">
                <a:latin typeface="Times New Roman" panose="02020603050405020304" pitchFamily="18" charset="0"/>
                <a:cs typeface="Times New Roman" panose="02020603050405020304" pitchFamily="18" charset="0"/>
              </a:rPr>
              <a:t>Dhanad</a:t>
            </a:r>
            <a:r>
              <a:rPr lang="en-US" sz="1100" dirty="0">
                <a:latin typeface="Times New Roman" panose="02020603050405020304" pitchFamily="18" charset="0"/>
                <a:cs typeface="Times New Roman" panose="02020603050405020304" pitchFamily="18" charset="0"/>
              </a:rPr>
              <a:t> International Pvt. Ltd.</a:t>
            </a:r>
          </a:p>
          <a:p>
            <a:pPr algn="just"/>
            <a:r>
              <a:rPr lang="en-US" sz="1100" dirty="0">
                <a:latin typeface="Times New Roman" panose="02020603050405020304" pitchFamily="18" charset="0"/>
                <a:cs typeface="Times New Roman" panose="02020603050405020304" pitchFamily="18" charset="0"/>
              </a:rPr>
              <a:t>Thanking you and assuring you of our prompt and quality services at all times.</a:t>
            </a:r>
          </a:p>
          <a:p>
            <a:pPr algn="just"/>
            <a:r>
              <a:rPr lang="en-US" sz="1100" dirty="0" err="1">
                <a:latin typeface="Times New Roman" panose="02020603050405020304" pitchFamily="18" charset="0"/>
                <a:cs typeface="Times New Roman" panose="02020603050405020304" pitchFamily="18" charset="0"/>
              </a:rPr>
              <a:t>Madhur</a:t>
            </a:r>
            <a:r>
              <a:rPr lang="en-US" sz="1100" dirty="0">
                <a:latin typeface="Times New Roman" panose="02020603050405020304" pitchFamily="18" charset="0"/>
                <a:cs typeface="Times New Roman" panose="02020603050405020304" pitchFamily="18" charset="0"/>
              </a:rPr>
              <a:t> Mittal	</a:t>
            </a:r>
          </a:p>
          <a:p>
            <a:pPr algn="just"/>
            <a:r>
              <a:rPr lang="en-US" sz="1100" dirty="0">
                <a:latin typeface="Times New Roman" panose="02020603050405020304" pitchFamily="18" charset="0"/>
                <a:cs typeface="Times New Roman" panose="02020603050405020304" pitchFamily="18" charset="0"/>
              </a:rPr>
              <a:t>Managing Director</a:t>
            </a:r>
            <a:endParaRPr lang="en-IN" sz="11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166" y="3762685"/>
            <a:ext cx="6515000" cy="269138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3200" y="82622"/>
            <a:ext cx="1117600" cy="879696"/>
          </a:xfrm>
          <a:prstGeom prst="rect">
            <a:avLst/>
          </a:prstGeom>
        </p:spPr>
      </p:pic>
    </p:spTree>
    <p:extLst>
      <p:ext uri="{BB962C8B-B14F-4D97-AF65-F5344CB8AC3E}">
        <p14:creationId xmlns:p14="http://schemas.microsoft.com/office/powerpoint/2010/main" val="2486783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5328" y="367948"/>
            <a:ext cx="4553344" cy="596141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0702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9055" y="283108"/>
            <a:ext cx="4845890" cy="618435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041885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0078" y="876300"/>
            <a:ext cx="5243843" cy="459597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194638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6663" y="183917"/>
            <a:ext cx="4270674" cy="610122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91929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0710" y="126999"/>
            <a:ext cx="4262580" cy="6215063"/>
          </a:xfrm>
          <a:prstGeom prst="rect">
            <a:avLst/>
          </a:prstGeom>
        </p:spPr>
      </p:pic>
    </p:spTree>
    <p:extLst>
      <p:ext uri="{BB962C8B-B14F-4D97-AF65-F5344CB8AC3E}">
        <p14:creationId xmlns:p14="http://schemas.microsoft.com/office/powerpoint/2010/main" val="435541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2921" y="158822"/>
            <a:ext cx="4518158" cy="615156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846279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grpSp>
        <p:nvGrpSpPr>
          <p:cNvPr id="4" name="Group 3"/>
          <p:cNvGrpSpPr/>
          <p:nvPr/>
        </p:nvGrpSpPr>
        <p:grpSpPr>
          <a:xfrm>
            <a:off x="955550" y="425956"/>
            <a:ext cx="6912000" cy="5220000"/>
            <a:chOff x="1144643" y="563194"/>
            <a:chExt cx="6912000" cy="5220000"/>
          </a:xfrm>
        </p:grpSpPr>
        <p:sp>
          <p:nvSpPr>
            <p:cNvPr id="5" name="Rectangle 4"/>
            <p:cNvSpPr/>
            <p:nvPr/>
          </p:nvSpPr>
          <p:spPr>
            <a:xfrm>
              <a:off x="1144643" y="563194"/>
              <a:ext cx="6912000" cy="5220000"/>
            </a:xfrm>
            <a:prstGeom prst="rect">
              <a:avLst/>
            </a:prstGeom>
            <a:solidFill>
              <a:srgbClr val="D7B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817" y="658258"/>
              <a:ext cx="6732000" cy="5044514"/>
            </a:xfrm>
            <a:prstGeom prst="rect">
              <a:avLst/>
            </a:prstGeom>
          </p:spPr>
        </p:pic>
      </p:grpSp>
      <p:sp>
        <p:nvSpPr>
          <p:cNvPr id="7" name="TextBox 6"/>
          <p:cNvSpPr txBox="1"/>
          <p:nvPr/>
        </p:nvSpPr>
        <p:spPr>
          <a:xfrm>
            <a:off x="1098447" y="5716240"/>
            <a:ext cx="6626206" cy="630942"/>
          </a:xfrm>
          <a:prstGeom prst="rect">
            <a:avLst/>
          </a:prstGeom>
          <a:noFill/>
        </p:spPr>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HON’BLE PM MODI JI INAUGURATED</a:t>
            </a:r>
          </a:p>
          <a:p>
            <a:pPr algn="ctr"/>
            <a:r>
              <a:rPr lang="en-IN" sz="1500" b="1" dirty="0" smtClean="0">
                <a:latin typeface="Times New Roman" panose="02020603050405020304" pitchFamily="18" charset="0"/>
                <a:cs typeface="Times New Roman" panose="02020603050405020304" pitchFamily="18" charset="0"/>
              </a:rPr>
              <a:t>BENGALURU METRO  RAIL CORPORATION LIMITED, KARNATAKA</a:t>
            </a:r>
            <a:endParaRPr lang="en-IN" sz="1500" b="1"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327661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91465"/>
          </a:xfrm>
          <a:prstGeom prst="rect">
            <a:avLst/>
          </a:prstGeom>
        </p:spPr>
      </p:pic>
      <p:sp>
        <p:nvSpPr>
          <p:cNvPr id="8" name="Round Diagonal Corner Rectangle 7"/>
          <p:cNvSpPr/>
          <p:nvPr/>
        </p:nvSpPr>
        <p:spPr>
          <a:xfrm>
            <a:off x="1277676" y="5951500"/>
            <a:ext cx="6449323" cy="377420"/>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3" name="TextBox 2"/>
          <p:cNvSpPr txBox="1"/>
          <p:nvPr/>
        </p:nvSpPr>
        <p:spPr>
          <a:xfrm>
            <a:off x="1277676" y="5951500"/>
            <a:ext cx="6449323" cy="382733"/>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BENGALURU METRO  RAIL CORPORATION LIMITED</a:t>
            </a:r>
            <a:endParaRPr lang="en-IN" sz="1415" b="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22016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254501" y="0"/>
            <a:ext cx="4889500" cy="6469063"/>
            <a:chOff x="-1" y="-46558"/>
            <a:chExt cx="4572001" cy="6904558"/>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1" y="3429000"/>
              <a:ext cx="4568869" cy="342900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538" r="13776"/>
            <a:stretch/>
          </p:blipFill>
          <p:spPr>
            <a:xfrm>
              <a:off x="-1" y="-46558"/>
              <a:ext cx="4572001" cy="3475558"/>
            </a:xfrm>
            <a:prstGeom prst="rect">
              <a:avLst/>
            </a:prstGeom>
          </p:spPr>
        </p:pic>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387071" cy="6469063"/>
          </a:xfrm>
          <a:prstGeom prst="rect">
            <a:avLst/>
          </a:prstGeom>
        </p:spPr>
      </p:pic>
      <p:grpSp>
        <p:nvGrpSpPr>
          <p:cNvPr id="17" name="Group 16"/>
          <p:cNvGrpSpPr/>
          <p:nvPr/>
        </p:nvGrpSpPr>
        <p:grpSpPr>
          <a:xfrm>
            <a:off x="2805970" y="5951506"/>
            <a:ext cx="2791332" cy="382733"/>
            <a:chOff x="3053006" y="6273315"/>
            <a:chExt cx="2959154" cy="405743"/>
          </a:xfrm>
        </p:grpSpPr>
        <p:sp>
          <p:nvSpPr>
            <p:cNvPr id="18" name="Round Diagonal Corner Rectangle 17"/>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9" name="TextBox 18"/>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87594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21670"/>
            <a:ext cx="4504076" cy="646906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6705" y="-21670"/>
            <a:ext cx="5076257" cy="6469063"/>
          </a:xfrm>
          <a:prstGeom prst="rect">
            <a:avLst/>
          </a:prstGeom>
        </p:spPr>
      </p:pic>
      <p:grpSp>
        <p:nvGrpSpPr>
          <p:cNvPr id="21" name="Group 20"/>
          <p:cNvGrpSpPr/>
          <p:nvPr/>
        </p:nvGrpSpPr>
        <p:grpSpPr>
          <a:xfrm>
            <a:off x="2805970" y="5951506"/>
            <a:ext cx="2791332" cy="382733"/>
            <a:chOff x="3053006" y="6273315"/>
            <a:chExt cx="2959154" cy="405743"/>
          </a:xfrm>
        </p:grpSpPr>
        <p:sp>
          <p:nvSpPr>
            <p:cNvPr id="22" name="Round Diagonal Corner Rectangle 21"/>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3" name="TextBox 22"/>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331413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3296" r="9346"/>
          <a:stretch/>
        </p:blipFill>
        <p:spPr>
          <a:xfrm>
            <a:off x="0" y="-1"/>
            <a:ext cx="9144000" cy="6469063"/>
          </a:xfrm>
          <a:prstGeom prst="rect">
            <a:avLst/>
          </a:prstGeom>
        </p:spPr>
      </p:pic>
      <p:grpSp>
        <p:nvGrpSpPr>
          <p:cNvPr id="18" name="Group 17"/>
          <p:cNvGrpSpPr/>
          <p:nvPr/>
        </p:nvGrpSpPr>
        <p:grpSpPr>
          <a:xfrm>
            <a:off x="2805970" y="5951506"/>
            <a:ext cx="2791332" cy="382733"/>
            <a:chOff x="3053006" y="6273315"/>
            <a:chExt cx="2959154" cy="405743"/>
          </a:xfrm>
        </p:grpSpPr>
        <p:sp>
          <p:nvSpPr>
            <p:cNvPr id="19" name="Round Diagonal Corner Rectangle 18"/>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416023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8" name="Group 17"/>
          <p:cNvGrpSpPr/>
          <p:nvPr/>
        </p:nvGrpSpPr>
        <p:grpSpPr>
          <a:xfrm>
            <a:off x="2805970" y="5951506"/>
            <a:ext cx="2791332" cy="382733"/>
            <a:chOff x="3053006" y="6273315"/>
            <a:chExt cx="2959154" cy="405743"/>
          </a:xfrm>
        </p:grpSpPr>
        <p:sp>
          <p:nvSpPr>
            <p:cNvPr id="19" name="Round Diagonal Corner Rectangle 18"/>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821626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689"/>
            <a:ext cx="9144000" cy="6441685"/>
          </a:xfrm>
          <a:prstGeom prst="rect">
            <a:avLst/>
          </a:prstGeom>
        </p:spPr>
      </p:pic>
      <p:grpSp>
        <p:nvGrpSpPr>
          <p:cNvPr id="18" name="Group 17"/>
          <p:cNvGrpSpPr/>
          <p:nvPr/>
        </p:nvGrpSpPr>
        <p:grpSpPr>
          <a:xfrm>
            <a:off x="2805970" y="5951506"/>
            <a:ext cx="2791332" cy="382733"/>
            <a:chOff x="3053006" y="6273315"/>
            <a:chExt cx="2959154" cy="405743"/>
          </a:xfrm>
        </p:grpSpPr>
        <p:sp>
          <p:nvSpPr>
            <p:cNvPr id="19" name="Round Diagonal Corner Rectangle 18"/>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901844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8633"/>
            <a:ext cx="9144000" cy="4851797"/>
          </a:xfrm>
          <a:prstGeom prst="rect">
            <a:avLst/>
          </a:prstGeom>
        </p:spPr>
      </p:pic>
      <p:grpSp>
        <p:nvGrpSpPr>
          <p:cNvPr id="18" name="Group 17"/>
          <p:cNvGrpSpPr/>
          <p:nvPr/>
        </p:nvGrpSpPr>
        <p:grpSpPr>
          <a:xfrm>
            <a:off x="2805970" y="5951506"/>
            <a:ext cx="2791332" cy="382733"/>
            <a:chOff x="3053006" y="6273315"/>
            <a:chExt cx="2959154" cy="405743"/>
          </a:xfrm>
        </p:grpSpPr>
        <p:sp>
          <p:nvSpPr>
            <p:cNvPr id="19" name="Round Diagonal Corner Rectangle 18"/>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289292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0274" r="10274"/>
          <a:stretch/>
        </p:blipFill>
        <p:spPr>
          <a:xfrm>
            <a:off x="0" y="-1"/>
            <a:ext cx="9143999" cy="6469063"/>
          </a:xfrm>
          <a:prstGeom prst="rect">
            <a:avLst/>
          </a:prstGeom>
        </p:spPr>
      </p:pic>
      <p:grpSp>
        <p:nvGrpSpPr>
          <p:cNvPr id="12" name="Group 11"/>
          <p:cNvGrpSpPr/>
          <p:nvPr/>
        </p:nvGrpSpPr>
        <p:grpSpPr>
          <a:xfrm>
            <a:off x="2805970" y="5951506"/>
            <a:ext cx="2791332" cy="382733"/>
            <a:chOff x="3053006" y="6273315"/>
            <a:chExt cx="2959154" cy="405743"/>
          </a:xfrm>
        </p:grpSpPr>
        <p:sp>
          <p:nvSpPr>
            <p:cNvPr id="13" name="Round Diagonal Corner Rectangle 12"/>
            <p:cNvSpPr/>
            <p:nvPr/>
          </p:nvSpPr>
          <p:spPr>
            <a:xfrm>
              <a:off x="3131840" y="6273315"/>
              <a:ext cx="2880320" cy="400111"/>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053006" y="6273315"/>
              <a:ext cx="2944640" cy="405743"/>
            </a:xfrm>
            <a:prstGeom prst="rect">
              <a:avLst/>
            </a:prstGeom>
            <a:noFill/>
          </p:spPr>
          <p:txBody>
            <a:bodyPr wrap="square" rtlCol="0">
              <a:spAutoFit/>
            </a:bodyPr>
            <a:lstStyle/>
            <a:p>
              <a:pPr algn="ctr"/>
              <a:r>
                <a:rPr lang="en-IN" sz="1887" b="1"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WAVE CITY, </a:t>
              </a:r>
              <a:r>
                <a:rPr lang="en-IN" sz="1887" dirty="0">
                  <a:ln w="22225">
                    <a:noFill/>
                    <a:prstDash val="solid"/>
                  </a:ln>
                  <a:solidFill>
                    <a:sysClr val="windowText" lastClr="000000"/>
                  </a:solidFill>
                  <a:effectLst>
                    <a:outerShdw dist="12700" dir="5040000" sx="99000" sy="99000" algn="t" rotWithShape="0">
                      <a:schemeClr val="bg1"/>
                    </a:outerShdw>
                  </a:effectLst>
                  <a:latin typeface="Times New Roman" panose="02020603050405020304" pitchFamily="18" charset="0"/>
                  <a:cs typeface="Times New Roman" panose="02020603050405020304" pitchFamily="18" charset="0"/>
                </a:rPr>
                <a:t>Ghaziabad </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978913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8965" r="21298"/>
          <a:stretch/>
        </p:blipFill>
        <p:spPr>
          <a:xfrm>
            <a:off x="0" y="-21670"/>
            <a:ext cx="9144000" cy="6490732"/>
          </a:xfrm>
          <a:prstGeom prst="rect">
            <a:avLst/>
          </a:prstGeom>
        </p:spPr>
      </p:pic>
      <p:grpSp>
        <p:nvGrpSpPr>
          <p:cNvPr id="11" name="Group 10"/>
          <p:cNvGrpSpPr/>
          <p:nvPr/>
        </p:nvGrpSpPr>
        <p:grpSpPr>
          <a:xfrm>
            <a:off x="2058804" y="5777608"/>
            <a:ext cx="4957024" cy="475307"/>
            <a:chOff x="3349394" y="6173250"/>
            <a:chExt cx="5255054" cy="503884"/>
          </a:xfrm>
        </p:grpSpPr>
        <p:sp>
          <p:nvSpPr>
            <p:cNvPr id="9" name="Round Diagonal Corner Rectangle 8"/>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0" name="TextBox 9"/>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771009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4970"/>
          <a:stretch/>
        </p:blipFill>
        <p:spPr>
          <a:xfrm>
            <a:off x="0" y="-25831"/>
            <a:ext cx="9144000" cy="649489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1" name="TextBox 10"/>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60962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4436152" y="-1"/>
            <a:ext cx="4696810" cy="6469063"/>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19473"/>
          <a:stretch/>
        </p:blipFill>
        <p:spPr>
          <a:xfrm>
            <a:off x="0" y="-1"/>
            <a:ext cx="4436151" cy="6469063"/>
          </a:xfrm>
          <a:prstGeom prst="rect">
            <a:avLst/>
          </a:prstGeom>
        </p:spPr>
      </p:pic>
      <p:grpSp>
        <p:nvGrpSpPr>
          <p:cNvPr id="12" name="Group 11"/>
          <p:cNvGrpSpPr/>
          <p:nvPr/>
        </p:nvGrpSpPr>
        <p:grpSpPr>
          <a:xfrm>
            <a:off x="2058804" y="5777608"/>
            <a:ext cx="4957024" cy="475307"/>
            <a:chOff x="3349394" y="6173250"/>
            <a:chExt cx="5255054" cy="503884"/>
          </a:xfrm>
        </p:grpSpPr>
        <p:sp>
          <p:nvSpPr>
            <p:cNvPr id="13" name="Round Diagonal Corner Rectangle 12"/>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089543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054646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20165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2807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9"/>
            <a:ext cx="9144000" cy="6465864"/>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6589" b="10183"/>
          <a:stretch/>
        </p:blipFill>
        <p:spPr>
          <a:xfrm>
            <a:off x="1039941" y="-25831"/>
            <a:ext cx="7165525" cy="6473224"/>
          </a:xfrm>
          <a:prstGeom prst="rect">
            <a:avLst/>
          </a:prstGeom>
        </p:spPr>
      </p:pic>
      <p:grpSp>
        <p:nvGrpSpPr>
          <p:cNvPr id="10" name="Group 9"/>
          <p:cNvGrpSpPr/>
          <p:nvPr/>
        </p:nvGrpSpPr>
        <p:grpSpPr>
          <a:xfrm>
            <a:off x="2058804" y="5777608"/>
            <a:ext cx="4957024" cy="475307"/>
            <a:chOff x="3349394" y="6173250"/>
            <a:chExt cx="5255054" cy="503884"/>
          </a:xfrm>
        </p:grpSpPr>
        <p:sp>
          <p:nvSpPr>
            <p:cNvPr id="11" name="Round Diagonal Corner Rectangle 10"/>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5" name="TextBox 14"/>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55987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114317" cy="646906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2184"/>
          <a:stretch/>
        </p:blipFill>
        <p:spPr>
          <a:xfrm>
            <a:off x="5003801" y="0"/>
            <a:ext cx="4140200" cy="6485721"/>
          </a:xfrm>
          <a:prstGeom prst="rect">
            <a:avLst/>
          </a:prstGeom>
        </p:spPr>
      </p:pic>
      <p:grpSp>
        <p:nvGrpSpPr>
          <p:cNvPr id="10" name="Group 9"/>
          <p:cNvGrpSpPr/>
          <p:nvPr/>
        </p:nvGrpSpPr>
        <p:grpSpPr>
          <a:xfrm>
            <a:off x="2058804" y="5777608"/>
            <a:ext cx="4957024" cy="475307"/>
            <a:chOff x="3349394" y="6173250"/>
            <a:chExt cx="5255054" cy="503884"/>
          </a:xfrm>
        </p:grpSpPr>
        <p:sp>
          <p:nvSpPr>
            <p:cNvPr id="11" name="Round Diagonal Corner Rectangle 10"/>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5" name="TextBox 14"/>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74935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4" name="TextBox 13"/>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414712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9" name="Group 8"/>
          <p:cNvGrpSpPr/>
          <p:nvPr/>
        </p:nvGrpSpPr>
        <p:grpSpPr>
          <a:xfrm>
            <a:off x="2058804" y="5777608"/>
            <a:ext cx="4957024" cy="475307"/>
            <a:chOff x="3349394" y="6173250"/>
            <a:chExt cx="5255054" cy="503884"/>
          </a:xfrm>
        </p:grpSpPr>
        <p:sp>
          <p:nvSpPr>
            <p:cNvPr id="10" name="Round Diagonal Corner Rectangle 9"/>
            <p:cNvSpPr/>
            <p:nvPr/>
          </p:nvSpPr>
          <p:spPr>
            <a:xfrm>
              <a:off x="3411228" y="6173250"/>
              <a:ext cx="5193219"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1" name="TextBox 10"/>
            <p:cNvSpPr txBox="1"/>
            <p:nvPr/>
          </p:nvSpPr>
          <p:spPr>
            <a:xfrm>
              <a:off x="3349394" y="6237312"/>
              <a:ext cx="5255054" cy="405744"/>
            </a:xfrm>
            <a:prstGeom prst="rect">
              <a:avLst/>
            </a:prstGeom>
            <a:noFill/>
          </p:spPr>
          <p:txBody>
            <a:bodyPr wrap="square" rtlCol="0">
              <a:spAutoFit/>
            </a:bodyPr>
            <a:lstStyle/>
            <a:p>
              <a:pPr algn="ctr"/>
              <a:r>
                <a:rPr lang="en-IN" sz="1887" b="1" dirty="0">
                  <a:solidFill>
                    <a:sysClr val="windowText" lastClr="000000"/>
                  </a:solidFill>
                  <a:latin typeface="Times New Roman" panose="02020603050405020304" pitchFamily="18" charset="0"/>
                  <a:cs typeface="Times New Roman" panose="02020603050405020304" pitchFamily="18" charset="0"/>
                </a:rPr>
                <a:t>RELIANCE BIO - ENERGY PLANT, </a:t>
              </a:r>
              <a:r>
                <a:rPr lang="en-IN" sz="1887" dirty="0">
                  <a:solidFill>
                    <a:sysClr val="windowText" lastClr="000000"/>
                  </a:solidFill>
                  <a:latin typeface="Times New Roman" panose="02020603050405020304" pitchFamily="18" charset="0"/>
                  <a:cs typeface="Times New Roman" panose="02020603050405020304" pitchFamily="18" charset="0"/>
                </a:rPr>
                <a:t>Haryana</a:t>
              </a: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157614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269"/>
            <a:ext cx="9144000" cy="6536800"/>
          </a:xfrm>
          <a:prstGeom prst="rect">
            <a:avLst/>
          </a:prstGeom>
        </p:spPr>
      </p:pic>
      <p:grpSp>
        <p:nvGrpSpPr>
          <p:cNvPr id="11" name="Group 10"/>
          <p:cNvGrpSpPr/>
          <p:nvPr/>
        </p:nvGrpSpPr>
        <p:grpSpPr>
          <a:xfrm>
            <a:off x="1519077" y="5815813"/>
            <a:ext cx="6122776" cy="475307"/>
            <a:chOff x="1969538" y="6124974"/>
            <a:chExt cx="6490894" cy="503884"/>
          </a:xfrm>
        </p:grpSpPr>
        <p:sp>
          <p:nvSpPr>
            <p:cNvPr id="9" name="Round Diagonal Corner Rectangle 8"/>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0" name="TextBox 9"/>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987900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4" name="Group 13"/>
          <p:cNvGrpSpPr/>
          <p:nvPr/>
        </p:nvGrpSpPr>
        <p:grpSpPr>
          <a:xfrm>
            <a:off x="1519077" y="5815651"/>
            <a:ext cx="6122776" cy="475307"/>
            <a:chOff x="1969538" y="6124974"/>
            <a:chExt cx="6490894" cy="503884"/>
          </a:xfrm>
        </p:grpSpPr>
        <p:sp>
          <p:nvSpPr>
            <p:cNvPr id="15" name="Round Diagonal Corner Rectangle 14"/>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6" name="TextBox 15"/>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556972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7695" b="25905"/>
          <a:stretch/>
        </p:blipFill>
        <p:spPr>
          <a:xfrm>
            <a:off x="0" y="-21670"/>
            <a:ext cx="9144000" cy="6516563"/>
          </a:xfrm>
          <a:prstGeom prst="rect">
            <a:avLst/>
          </a:prstGeom>
        </p:spPr>
      </p:pic>
      <p:grpSp>
        <p:nvGrpSpPr>
          <p:cNvPr id="18" name="Group 17"/>
          <p:cNvGrpSpPr/>
          <p:nvPr/>
        </p:nvGrpSpPr>
        <p:grpSpPr>
          <a:xfrm>
            <a:off x="1519077" y="5815651"/>
            <a:ext cx="6122776" cy="475307"/>
            <a:chOff x="1969538" y="6124974"/>
            <a:chExt cx="6490894" cy="503884"/>
          </a:xfrm>
        </p:grpSpPr>
        <p:sp>
          <p:nvSpPr>
            <p:cNvPr id="19" name="Round Diagonal Corner Rectangle 18"/>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454194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5" name="Group 14"/>
          <p:cNvGrpSpPr/>
          <p:nvPr/>
        </p:nvGrpSpPr>
        <p:grpSpPr>
          <a:xfrm>
            <a:off x="1519077" y="5815651"/>
            <a:ext cx="6122776" cy="475307"/>
            <a:chOff x="1969538" y="6124974"/>
            <a:chExt cx="6490894" cy="503884"/>
          </a:xfrm>
        </p:grpSpPr>
        <p:sp>
          <p:nvSpPr>
            <p:cNvPr id="16" name="Round Diagonal Corner Rectangle 15"/>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7" name="TextBox 16"/>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391095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5831"/>
            <a:ext cx="8636454" cy="6469063"/>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8955"/>
          <a:stretch/>
        </p:blipFill>
        <p:spPr>
          <a:xfrm>
            <a:off x="0" y="-27053"/>
            <a:ext cx="9143999" cy="6470284"/>
          </a:xfrm>
          <a:prstGeom prst="rect">
            <a:avLst/>
          </a:prstGeom>
        </p:spPr>
      </p:pic>
      <p:grpSp>
        <p:nvGrpSpPr>
          <p:cNvPr id="16" name="Group 15"/>
          <p:cNvGrpSpPr/>
          <p:nvPr/>
        </p:nvGrpSpPr>
        <p:grpSpPr>
          <a:xfrm>
            <a:off x="1519077" y="5815651"/>
            <a:ext cx="6122776" cy="475307"/>
            <a:chOff x="1969538" y="6124974"/>
            <a:chExt cx="6490894" cy="503884"/>
          </a:xfrm>
        </p:grpSpPr>
        <p:sp>
          <p:nvSpPr>
            <p:cNvPr id="17" name="Round Diagonal Corner Rectangle 16"/>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8" name="TextBox 17"/>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594878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451"/>
          <a:stretch/>
        </p:blipFill>
        <p:spPr>
          <a:xfrm>
            <a:off x="4617536" y="0"/>
            <a:ext cx="4526464" cy="649489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1967"/>
          <a:stretch/>
        </p:blipFill>
        <p:spPr>
          <a:xfrm>
            <a:off x="0" y="0"/>
            <a:ext cx="4711700" cy="6494893"/>
          </a:xfrm>
          <a:prstGeom prst="rect">
            <a:avLst/>
          </a:prstGeom>
        </p:spPr>
      </p:pic>
      <p:grpSp>
        <p:nvGrpSpPr>
          <p:cNvPr id="16" name="Group 15"/>
          <p:cNvGrpSpPr/>
          <p:nvPr/>
        </p:nvGrpSpPr>
        <p:grpSpPr>
          <a:xfrm>
            <a:off x="1519077" y="5815651"/>
            <a:ext cx="6122776" cy="475307"/>
            <a:chOff x="1969538" y="6124974"/>
            <a:chExt cx="6490894" cy="503884"/>
          </a:xfrm>
        </p:grpSpPr>
        <p:sp>
          <p:nvSpPr>
            <p:cNvPr id="17" name="Round Diagonal Corner Rectangle 16"/>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8" name="TextBox 17"/>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16080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5831"/>
            <a:ext cx="8636454" cy="646906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6067" r="19779"/>
          <a:stretch/>
        </p:blipFill>
        <p:spPr>
          <a:xfrm>
            <a:off x="0" y="-25831"/>
            <a:ext cx="9143999" cy="6494893"/>
          </a:xfrm>
          <a:prstGeom prst="rect">
            <a:avLst/>
          </a:prstGeom>
        </p:spPr>
      </p:pic>
      <p:grpSp>
        <p:nvGrpSpPr>
          <p:cNvPr id="16" name="Group 15"/>
          <p:cNvGrpSpPr/>
          <p:nvPr/>
        </p:nvGrpSpPr>
        <p:grpSpPr>
          <a:xfrm>
            <a:off x="1519077" y="5815651"/>
            <a:ext cx="6122776" cy="475307"/>
            <a:chOff x="1969538" y="6124974"/>
            <a:chExt cx="6490894" cy="503884"/>
          </a:xfrm>
        </p:grpSpPr>
        <p:sp>
          <p:nvSpPr>
            <p:cNvPr id="17" name="Round Diagonal Corner Rectangle 16"/>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8" name="TextBox 17"/>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585580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4300"/>
          <a:stretch/>
        </p:blipFill>
        <p:spPr>
          <a:xfrm>
            <a:off x="0" y="-1"/>
            <a:ext cx="9144000" cy="6469063"/>
          </a:xfrm>
          <a:prstGeom prst="rect">
            <a:avLst/>
          </a:prstGeom>
        </p:spPr>
      </p:pic>
      <p:grpSp>
        <p:nvGrpSpPr>
          <p:cNvPr id="15" name="Group 14"/>
          <p:cNvGrpSpPr/>
          <p:nvPr/>
        </p:nvGrpSpPr>
        <p:grpSpPr>
          <a:xfrm>
            <a:off x="1519077" y="5815651"/>
            <a:ext cx="6122776" cy="475307"/>
            <a:chOff x="1969538" y="6124974"/>
            <a:chExt cx="6490894" cy="503884"/>
          </a:xfrm>
        </p:grpSpPr>
        <p:sp>
          <p:nvSpPr>
            <p:cNvPr id="16" name="Round Diagonal Corner Rectangle 15"/>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7" name="TextBox 16"/>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564358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516" r="23759"/>
          <a:stretch/>
        </p:blipFill>
        <p:spPr>
          <a:xfrm>
            <a:off x="0" y="-21670"/>
            <a:ext cx="9143999" cy="6491980"/>
          </a:xfrm>
          <a:prstGeom prst="rect">
            <a:avLst/>
          </a:prstGeom>
        </p:spPr>
      </p:pic>
      <p:grpSp>
        <p:nvGrpSpPr>
          <p:cNvPr id="13" name="Group 12"/>
          <p:cNvGrpSpPr/>
          <p:nvPr/>
        </p:nvGrpSpPr>
        <p:grpSpPr>
          <a:xfrm>
            <a:off x="1519077" y="5815651"/>
            <a:ext cx="6122776" cy="475307"/>
            <a:chOff x="1969538" y="6124974"/>
            <a:chExt cx="6490894" cy="503884"/>
          </a:xfrm>
        </p:grpSpPr>
        <p:sp>
          <p:nvSpPr>
            <p:cNvPr id="14" name="Round Diagonal Corner Rectangle 13"/>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5" name="TextBox 14"/>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600881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54" y="-21670"/>
            <a:ext cx="8636454" cy="6469063"/>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313" t="17030" b="8235"/>
          <a:stretch/>
        </p:blipFill>
        <p:spPr>
          <a:xfrm>
            <a:off x="0" y="0"/>
            <a:ext cx="9144000" cy="6470934"/>
          </a:xfrm>
          <a:prstGeom prst="rect">
            <a:avLst/>
          </a:prstGeom>
        </p:spPr>
      </p:pic>
      <p:grpSp>
        <p:nvGrpSpPr>
          <p:cNvPr id="17" name="Group 16"/>
          <p:cNvGrpSpPr/>
          <p:nvPr/>
        </p:nvGrpSpPr>
        <p:grpSpPr>
          <a:xfrm>
            <a:off x="1519077" y="5815651"/>
            <a:ext cx="6122776" cy="475307"/>
            <a:chOff x="1969538" y="6124974"/>
            <a:chExt cx="6490894" cy="503884"/>
          </a:xfrm>
        </p:grpSpPr>
        <p:sp>
          <p:nvSpPr>
            <p:cNvPr id="18" name="Round Diagonal Corner Rectangle 17"/>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9" name="TextBox 18"/>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1029233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201"/>
          <a:stretch/>
        </p:blipFill>
        <p:spPr>
          <a:xfrm>
            <a:off x="0" y="15540"/>
            <a:ext cx="9144000" cy="6453524"/>
          </a:xfrm>
          <a:prstGeom prst="rect">
            <a:avLst/>
          </a:prstGeom>
        </p:spPr>
      </p:pic>
      <p:grpSp>
        <p:nvGrpSpPr>
          <p:cNvPr id="16" name="Group 15"/>
          <p:cNvGrpSpPr/>
          <p:nvPr/>
        </p:nvGrpSpPr>
        <p:grpSpPr>
          <a:xfrm>
            <a:off x="1519077" y="5815651"/>
            <a:ext cx="6122776" cy="475307"/>
            <a:chOff x="1969538" y="6124974"/>
            <a:chExt cx="6490894" cy="503884"/>
          </a:xfrm>
        </p:grpSpPr>
        <p:sp>
          <p:nvSpPr>
            <p:cNvPr id="17" name="Round Diagonal Corner Rectangle 16"/>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8" name="TextBox 17"/>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11143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6" name="Group 15"/>
          <p:cNvGrpSpPr/>
          <p:nvPr/>
        </p:nvGrpSpPr>
        <p:grpSpPr>
          <a:xfrm>
            <a:off x="1519077" y="5815651"/>
            <a:ext cx="6122776" cy="475307"/>
            <a:chOff x="1969538" y="6124974"/>
            <a:chExt cx="6490894" cy="503884"/>
          </a:xfrm>
        </p:grpSpPr>
        <p:sp>
          <p:nvSpPr>
            <p:cNvPr id="17" name="Round Diagonal Corner Rectangle 16"/>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8" name="TextBox 17"/>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031192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5" name="Group 14"/>
          <p:cNvGrpSpPr/>
          <p:nvPr/>
        </p:nvGrpSpPr>
        <p:grpSpPr>
          <a:xfrm>
            <a:off x="1519077" y="5815651"/>
            <a:ext cx="6122776" cy="475307"/>
            <a:chOff x="1969538" y="6124974"/>
            <a:chExt cx="6490894" cy="503884"/>
          </a:xfrm>
        </p:grpSpPr>
        <p:sp>
          <p:nvSpPr>
            <p:cNvPr id="16" name="Round Diagonal Corner Rectangle 15"/>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7" name="TextBox 16"/>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409883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5" name="Group 14"/>
          <p:cNvGrpSpPr/>
          <p:nvPr/>
        </p:nvGrpSpPr>
        <p:grpSpPr>
          <a:xfrm>
            <a:off x="1519077" y="5815651"/>
            <a:ext cx="6122776" cy="475307"/>
            <a:chOff x="1969538" y="6124974"/>
            <a:chExt cx="6490894" cy="503884"/>
          </a:xfrm>
        </p:grpSpPr>
        <p:sp>
          <p:nvSpPr>
            <p:cNvPr id="16" name="Round Diagonal Corner Rectangle 15"/>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7" name="TextBox 16"/>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664489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69063"/>
          </a:xfrm>
          <a:prstGeom prst="rect">
            <a:avLst/>
          </a:prstGeom>
        </p:spPr>
      </p:pic>
      <p:grpSp>
        <p:nvGrpSpPr>
          <p:cNvPr id="15" name="Group 14"/>
          <p:cNvGrpSpPr/>
          <p:nvPr/>
        </p:nvGrpSpPr>
        <p:grpSpPr>
          <a:xfrm>
            <a:off x="1519077" y="5815651"/>
            <a:ext cx="6122776" cy="475307"/>
            <a:chOff x="1969538" y="6124974"/>
            <a:chExt cx="6490894" cy="503884"/>
          </a:xfrm>
        </p:grpSpPr>
        <p:sp>
          <p:nvSpPr>
            <p:cNvPr id="16" name="Round Diagonal Corner Rectangle 15"/>
            <p:cNvSpPr/>
            <p:nvPr/>
          </p:nvSpPr>
          <p:spPr>
            <a:xfrm>
              <a:off x="1969538" y="6124974"/>
              <a:ext cx="6490894"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7" name="TextBox 16"/>
            <p:cNvSpPr txBox="1"/>
            <p:nvPr/>
          </p:nvSpPr>
          <p:spPr>
            <a:xfrm>
              <a:off x="2017812" y="6189036"/>
              <a:ext cx="6410242"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MOON BEVERAGE (COCA-COLA PLANT), </a:t>
              </a:r>
              <a:r>
                <a:rPr lang="en-IN" sz="1887" dirty="0" err="1">
                  <a:latin typeface="Times New Roman" panose="02020603050405020304" pitchFamily="18" charset="0"/>
                  <a:cs typeface="Times New Roman" panose="02020603050405020304" pitchFamily="18" charset="0"/>
                </a:rPr>
                <a:t>Dhaulana</a:t>
              </a:r>
              <a:endParaRPr lang="en-IN" sz="1887" dirty="0">
                <a:latin typeface="Times New Roman" panose="02020603050405020304" pitchFamily="18" charset="0"/>
                <a:cs typeface="Times New Roman" panose="02020603050405020304" pitchFamily="18" charset="0"/>
              </a:endParaRPr>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28501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76" y="1598"/>
            <a:ext cx="9142025" cy="6467465"/>
            <a:chOff x="1976" y="-227048"/>
            <a:chExt cx="9142025" cy="669611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12183" b="21487"/>
            <a:stretch/>
          </p:blipFill>
          <p:spPr>
            <a:xfrm>
              <a:off x="4368229" y="-227047"/>
              <a:ext cx="4775772" cy="66961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 y="-227048"/>
              <a:ext cx="4366252" cy="6696111"/>
            </a:xfrm>
            <a:prstGeom prst="rect">
              <a:avLst/>
            </a:prstGeom>
          </p:spPr>
        </p:pic>
      </p:grpSp>
      <p:grpSp>
        <p:nvGrpSpPr>
          <p:cNvPr id="4" name="Group 3"/>
          <p:cNvGrpSpPr/>
          <p:nvPr/>
        </p:nvGrpSpPr>
        <p:grpSpPr>
          <a:xfrm>
            <a:off x="2373101" y="5815651"/>
            <a:ext cx="4397796" cy="475307"/>
            <a:chOff x="2240897" y="6165304"/>
            <a:chExt cx="4662203" cy="503884"/>
          </a:xfrm>
        </p:grpSpPr>
        <p:sp>
          <p:nvSpPr>
            <p:cNvPr id="8" name="Round Diagonal Corner Rectangle 7"/>
            <p:cNvSpPr/>
            <p:nvPr/>
          </p:nvSpPr>
          <p:spPr>
            <a:xfrm>
              <a:off x="2267743" y="6165304"/>
              <a:ext cx="4608513"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9" name="TextBox 8"/>
            <p:cNvSpPr txBox="1"/>
            <p:nvPr/>
          </p:nvSpPr>
          <p:spPr>
            <a:xfrm>
              <a:off x="2240897" y="6217191"/>
              <a:ext cx="4662203"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AGRA METRO RAIL CORPORATION</a:t>
              </a:r>
              <a:r>
                <a:rPr lang="en-IN" sz="1887" dirty="0"/>
                <a:t> </a:t>
              </a:r>
            </a:p>
          </p:txBody>
        </p:sp>
      </p:gr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3961327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17653" b="13603"/>
          <a:stretch/>
        </p:blipFill>
        <p:spPr>
          <a:xfrm>
            <a:off x="4639924" y="0"/>
            <a:ext cx="4493037" cy="649489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16569"/>
          <a:stretch/>
        </p:blipFill>
        <p:spPr>
          <a:xfrm>
            <a:off x="1" y="0"/>
            <a:ext cx="4639924" cy="6494894"/>
          </a:xfrm>
          <a:prstGeom prst="rect">
            <a:avLst/>
          </a:prstGeom>
        </p:spPr>
      </p:pic>
      <p:grpSp>
        <p:nvGrpSpPr>
          <p:cNvPr id="7" name="Group 6"/>
          <p:cNvGrpSpPr/>
          <p:nvPr/>
        </p:nvGrpSpPr>
        <p:grpSpPr>
          <a:xfrm>
            <a:off x="2373101" y="5815651"/>
            <a:ext cx="4397796" cy="475307"/>
            <a:chOff x="2240897" y="6165304"/>
            <a:chExt cx="4662203" cy="503884"/>
          </a:xfrm>
        </p:grpSpPr>
        <p:sp>
          <p:nvSpPr>
            <p:cNvPr id="9" name="Round Diagonal Corner Rectangle 8"/>
            <p:cNvSpPr/>
            <p:nvPr/>
          </p:nvSpPr>
          <p:spPr>
            <a:xfrm>
              <a:off x="2267743" y="6165304"/>
              <a:ext cx="4608513"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10" name="TextBox 9"/>
            <p:cNvSpPr txBox="1"/>
            <p:nvPr/>
          </p:nvSpPr>
          <p:spPr>
            <a:xfrm>
              <a:off x="2240897" y="6217191"/>
              <a:ext cx="4662203"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AGRA METRO RAIL CORPORATION</a:t>
              </a:r>
              <a:r>
                <a:rPr lang="en-IN" sz="1887" dirty="0"/>
                <a:t> </a:t>
              </a:r>
            </a:p>
          </p:txBody>
        </p:sp>
      </p:gr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5910" y="-11102"/>
            <a:ext cx="1198089" cy="1128702"/>
          </a:xfrm>
          <a:prstGeom prst="rect">
            <a:avLst/>
          </a:prstGeom>
        </p:spPr>
      </p:pic>
    </p:spTree>
    <p:extLst>
      <p:ext uri="{BB962C8B-B14F-4D97-AF65-F5344CB8AC3E}">
        <p14:creationId xmlns:p14="http://schemas.microsoft.com/office/powerpoint/2010/main" val="2060415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r="11417"/>
          <a:stretch/>
        </p:blipFill>
        <p:spPr>
          <a:xfrm>
            <a:off x="0" y="-12939"/>
            <a:ext cx="9144000" cy="6698666"/>
          </a:xfrm>
          <a:prstGeom prst="rect">
            <a:avLst/>
          </a:prstGeom>
        </p:spPr>
      </p:pic>
      <p:grpSp>
        <p:nvGrpSpPr>
          <p:cNvPr id="18" name="Group 17"/>
          <p:cNvGrpSpPr/>
          <p:nvPr/>
        </p:nvGrpSpPr>
        <p:grpSpPr>
          <a:xfrm>
            <a:off x="2873895" y="5883738"/>
            <a:ext cx="3761153" cy="475307"/>
            <a:chOff x="2915816" y="6165304"/>
            <a:chExt cx="3987284" cy="503884"/>
          </a:xfrm>
        </p:grpSpPr>
        <p:sp>
          <p:nvSpPr>
            <p:cNvPr id="19" name="Round Diagonal Corner Rectangle 18"/>
            <p:cNvSpPr/>
            <p:nvPr/>
          </p:nvSpPr>
          <p:spPr>
            <a:xfrm>
              <a:off x="2915816" y="6165304"/>
              <a:ext cx="3960440"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20" name="TextBox 19"/>
            <p:cNvSpPr txBox="1"/>
            <p:nvPr/>
          </p:nvSpPr>
          <p:spPr>
            <a:xfrm>
              <a:off x="2915816" y="6217191"/>
              <a:ext cx="3987284"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AGRO FARM VENTURE, </a:t>
              </a:r>
              <a:r>
                <a:rPr lang="en-IN" sz="1887" dirty="0">
                  <a:latin typeface="Times New Roman" panose="02020603050405020304" pitchFamily="18" charset="0"/>
                  <a:cs typeface="Times New Roman" panose="02020603050405020304" pitchFamily="18" charset="0"/>
                </a:rPr>
                <a:t>Shimla</a:t>
              </a:r>
              <a:endParaRPr lang="en-IN" sz="1887" dirty="0"/>
            </a:p>
          </p:txBody>
        </p:sp>
      </p:gr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71797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283"/>
          <a:stretch/>
        </p:blipFill>
        <p:spPr>
          <a:xfrm>
            <a:off x="0" y="0"/>
            <a:ext cx="9144000" cy="6469063"/>
          </a:xfrm>
          <a:prstGeom prst="rect">
            <a:avLst/>
          </a:prstGeom>
        </p:spPr>
      </p:pic>
      <p:grpSp>
        <p:nvGrpSpPr>
          <p:cNvPr id="3" name="Group 2"/>
          <p:cNvGrpSpPr/>
          <p:nvPr/>
        </p:nvGrpSpPr>
        <p:grpSpPr>
          <a:xfrm>
            <a:off x="2873895" y="5883738"/>
            <a:ext cx="3761153" cy="475307"/>
            <a:chOff x="2915816" y="6165304"/>
            <a:chExt cx="3987284" cy="503884"/>
          </a:xfrm>
        </p:grpSpPr>
        <p:sp>
          <p:nvSpPr>
            <p:cNvPr id="6" name="Round Diagonal Corner Rectangle 5"/>
            <p:cNvSpPr/>
            <p:nvPr/>
          </p:nvSpPr>
          <p:spPr>
            <a:xfrm>
              <a:off x="2915816" y="6165304"/>
              <a:ext cx="3960440" cy="503884"/>
            </a:xfrm>
            <a:prstGeom prst="round2Diag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698"/>
            </a:p>
          </p:txBody>
        </p:sp>
        <p:sp>
          <p:nvSpPr>
            <p:cNvPr id="7" name="TextBox 6"/>
            <p:cNvSpPr txBox="1"/>
            <p:nvPr/>
          </p:nvSpPr>
          <p:spPr>
            <a:xfrm>
              <a:off x="2915816" y="6217191"/>
              <a:ext cx="3987284" cy="405744"/>
            </a:xfrm>
            <a:prstGeom prst="rect">
              <a:avLst/>
            </a:prstGeom>
            <a:noFill/>
          </p:spPr>
          <p:txBody>
            <a:bodyPr wrap="square" rtlCol="0">
              <a:spAutoFit/>
            </a:bodyPr>
            <a:lstStyle/>
            <a:p>
              <a:pPr algn="ctr"/>
              <a:r>
                <a:rPr lang="en-IN" sz="1887" b="1" dirty="0">
                  <a:latin typeface="Times New Roman" panose="02020603050405020304" pitchFamily="18" charset="0"/>
                  <a:cs typeface="Times New Roman" panose="02020603050405020304" pitchFamily="18" charset="0"/>
                </a:rPr>
                <a:t>AGRO FARM VENTURE, </a:t>
              </a:r>
              <a:r>
                <a:rPr lang="en-IN" sz="1887" dirty="0">
                  <a:latin typeface="Times New Roman" panose="02020603050405020304" pitchFamily="18" charset="0"/>
                  <a:cs typeface="Times New Roman" panose="02020603050405020304" pitchFamily="18" charset="0"/>
                </a:rPr>
                <a:t>Shimla</a:t>
              </a:r>
              <a:endParaRPr lang="en-IN" sz="1887" dirty="0"/>
            </a:p>
          </p:txBody>
        </p:sp>
      </p:gr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5910" y="1598"/>
            <a:ext cx="1198089" cy="1128702"/>
          </a:xfrm>
          <a:prstGeom prst="rect">
            <a:avLst/>
          </a:prstGeom>
        </p:spPr>
      </p:pic>
    </p:spTree>
    <p:extLst>
      <p:ext uri="{BB962C8B-B14F-4D97-AF65-F5344CB8AC3E}">
        <p14:creationId xmlns:p14="http://schemas.microsoft.com/office/powerpoint/2010/main" val="705031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 y="0"/>
            <a:ext cx="9143220" cy="646906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545" y="937887"/>
            <a:ext cx="8622910" cy="196023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7200" y="5643944"/>
            <a:ext cx="7264010" cy="74891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8726" y="36187"/>
            <a:ext cx="1048749" cy="825500"/>
          </a:xfrm>
          <a:prstGeom prst="rect">
            <a:avLst/>
          </a:prstGeom>
        </p:spPr>
      </p:pic>
    </p:spTree>
    <p:extLst>
      <p:ext uri="{BB962C8B-B14F-4D97-AF65-F5344CB8AC3E}">
        <p14:creationId xmlns:p14="http://schemas.microsoft.com/office/powerpoint/2010/main" val="3976269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533</Words>
  <Application>Microsoft Office PowerPoint</Application>
  <PresentationFormat>Custom</PresentationFormat>
  <Paragraphs>54</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Arrus Blk BT</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7</cp:revision>
  <dcterms:created xsi:type="dcterms:W3CDTF">2025-02-03T13:36:25Z</dcterms:created>
  <dcterms:modified xsi:type="dcterms:W3CDTF">2025-03-06T07:08:05Z</dcterms:modified>
</cp:coreProperties>
</file>